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88" r:id="rId2"/>
    <p:sldMasterId id="2147483918" r:id="rId3"/>
  </p:sldMasterIdLst>
  <p:notesMasterIdLst>
    <p:notesMasterId r:id="rId13"/>
  </p:notesMasterIdLst>
  <p:sldIdLst>
    <p:sldId id="276" r:id="rId4"/>
    <p:sldId id="277" r:id="rId5"/>
    <p:sldId id="269" r:id="rId6"/>
    <p:sldId id="274" r:id="rId7"/>
    <p:sldId id="278" r:id="rId8"/>
    <p:sldId id="279" r:id="rId9"/>
    <p:sldId id="281" r:id="rId10"/>
    <p:sldId id="283" r:id="rId11"/>
    <p:sldId id="284" r:id="rId1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E8E8E"/>
    <a:srgbClr val="A023AC"/>
    <a:srgbClr val="404040"/>
    <a:srgbClr val="3E4272"/>
    <a:srgbClr val="32BEA6"/>
    <a:srgbClr val="25B7D3"/>
    <a:srgbClr val="26A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0CB3F3-C785-599E-D840-BD3083AA50EB}" v="49" dt="2024-09-16T11:48:31.5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64" autoAdjust="0"/>
    <p:restoredTop sz="94660"/>
  </p:normalViewPr>
  <p:slideViewPr>
    <p:cSldViewPr>
      <p:cViewPr varScale="1">
        <p:scale>
          <a:sx n="96" d="100"/>
          <a:sy n="96" d="100"/>
        </p:scale>
        <p:origin x="312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93F90-89F0-408C-A41D-49CD4E58A139}" type="datetimeFigureOut">
              <a:rPr lang="fr-FR" smtClean="0"/>
              <a:pPr/>
              <a:t>16/09/2024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4FF1A-4CD2-4A4D-B98E-F8A5FE2FC8A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etys.org/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hyperlink" Target="https://www.facebook.com/AmetysCM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youtube.com/user/AmetysWebCMS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3.png"/><Relationship Id="rId4" Type="http://schemas.openxmlformats.org/officeDocument/2006/relationships/hyperlink" Target="https://twitter.com/AmetysCMS" TargetMode="External"/><Relationship Id="rId9" Type="http://schemas.openxmlformats.org/officeDocument/2006/relationships/image" Target="../media/image1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etys.org/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hyperlink" Target="https://www.facebook.com/AmetysCMS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youtube.com/user/AmetysWebCMS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hyperlink" Target="https://twitter.com/AmetysCMS" TargetMode="External"/><Relationship Id="rId9" Type="http://schemas.openxmlformats.org/officeDocument/2006/relationships/image" Target="../media/image18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6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6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6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6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etys.org/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hyperlink" Target="https://www.facebook.com/AmetysCMS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youtube.com/user/AmetysWebCMS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25.png"/><Relationship Id="rId4" Type="http://schemas.openxmlformats.org/officeDocument/2006/relationships/hyperlink" Target="https://twitter.com/AmetysCMS" TargetMode="External"/><Relationship Id="rId9" Type="http://schemas.openxmlformats.org/officeDocument/2006/relationships/image" Target="../media/image18.pn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 flipV="1">
            <a:off x="3429000" y="1691680"/>
            <a:ext cx="0" cy="7452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 userDrawn="1"/>
        </p:nvSpPr>
        <p:spPr>
          <a:xfrm>
            <a:off x="3186024" y="2676313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3199500" y="4499557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Ellipse 11"/>
          <p:cNvSpPr/>
          <p:nvPr userDrawn="1"/>
        </p:nvSpPr>
        <p:spPr>
          <a:xfrm>
            <a:off x="3212976" y="6323760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0"/>
          </p:nvPr>
        </p:nvSpPr>
        <p:spPr>
          <a:xfrm>
            <a:off x="3753036" y="2363755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753036" y="4186999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753036" y="6011202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3212976" y="2796281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6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17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3212976" y="4619525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212976" y="6443728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8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21506" name="Picture 2" descr="Z:\Marketing\Bibliothèque d'images\Logos Ametys\Logo_Ametys_monochrome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754000" y="7761083"/>
            <a:ext cx="1350000" cy="1204364"/>
          </a:xfrm>
          <a:prstGeom prst="rect">
            <a:avLst/>
          </a:prstGeom>
          <a:noFill/>
        </p:spPr>
      </p:pic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6" name="Picture 2" descr="Z:\Marketing\Bibliothèque d'images\Logos Ametys\Logo_Ametys_monochrome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754000" y="7761083"/>
            <a:ext cx="1350000" cy="12043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compara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0"/>
          <p:cNvGrpSpPr/>
          <p:nvPr userDrawn="1"/>
        </p:nvGrpSpPr>
        <p:grpSpPr>
          <a:xfrm>
            <a:off x="0" y="1883701"/>
            <a:ext cx="6858000" cy="7260299"/>
            <a:chOff x="0" y="1422000"/>
            <a:chExt cx="9144000" cy="5074923"/>
          </a:xfrm>
        </p:grpSpPr>
        <p:sp>
          <p:nvSpPr>
            <p:cNvPr id="16" name="Rectangle 15"/>
            <p:cNvSpPr/>
            <p:nvPr/>
          </p:nvSpPr>
          <p:spPr>
            <a:xfrm>
              <a:off x="0" y="1422000"/>
              <a:ext cx="4572000" cy="507492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0" y="1422000"/>
              <a:ext cx="4572000" cy="50749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</p:grp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88119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cxnSp>
        <p:nvCxnSpPr>
          <p:cNvPr id="21" name="Connecteur droit 20"/>
          <p:cNvCxnSpPr/>
          <p:nvPr userDrawn="1"/>
        </p:nvCxnSpPr>
        <p:spPr>
          <a:xfrm flipH="1">
            <a:off x="-27384" y="3168000"/>
            <a:ext cx="6885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3590832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2" hasCustomPrompt="1"/>
          </p:nvPr>
        </p:nvSpPr>
        <p:spPr>
          <a:xfrm>
            <a:off x="188640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31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590832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26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188640" y="5628118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12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453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/>
          </p:nvPr>
        </p:nvSpPr>
        <p:spPr>
          <a:xfrm>
            <a:off x="3537347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24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-27000" y="2747797"/>
            <a:ext cx="2241000" cy="2400000"/>
          </a:xfrm>
          <a:prstGeom prst="rect">
            <a:avLst/>
          </a:prstGeom>
          <a:solidFill>
            <a:srgbClr val="00B0F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5" name="Espace réservé du contenu 19"/>
          <p:cNvSpPr>
            <a:spLocks noGrp="1"/>
          </p:cNvSpPr>
          <p:nvPr>
            <p:ph sz="quarter" idx="13" hasCustomPrompt="1"/>
          </p:nvPr>
        </p:nvSpPr>
        <p:spPr>
          <a:xfrm>
            <a:off x="-27000" y="5340085"/>
            <a:ext cx="2241000" cy="2400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8" name="Espace réservé du contenu 19"/>
          <p:cNvSpPr>
            <a:spLocks noGrp="1"/>
          </p:cNvSpPr>
          <p:nvPr>
            <p:ph sz="quarter" idx="14" hasCustomPrompt="1"/>
          </p:nvPr>
        </p:nvSpPr>
        <p:spPr>
          <a:xfrm>
            <a:off x="2286900" y="5340085"/>
            <a:ext cx="2241000" cy="2400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9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2286900" y="2750400"/>
            <a:ext cx="2241000" cy="2400000"/>
          </a:xfrm>
          <a:prstGeom prst="rect">
            <a:avLst/>
          </a:prstGeom>
          <a:solidFill>
            <a:srgbClr val="FFC00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1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17000" y="2750400"/>
            <a:ext cx="2241000" cy="2400000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4" name="Espace réservé du contenu 19"/>
          <p:cNvSpPr>
            <a:spLocks noGrp="1"/>
          </p:cNvSpPr>
          <p:nvPr>
            <p:ph sz="quarter" idx="15" hasCustomPrompt="1"/>
          </p:nvPr>
        </p:nvSpPr>
        <p:spPr>
          <a:xfrm>
            <a:off x="4617000" y="5342400"/>
            <a:ext cx="2241000" cy="2400000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0" y="2075723"/>
            <a:ext cx="1971000" cy="2736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71138" y="2075723"/>
            <a:ext cx="2187000" cy="2736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1970838" y="2075723"/>
            <a:ext cx="2700300" cy="3648405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44000" y="1485503"/>
            <a:ext cx="2970000" cy="3182508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de gar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4509120" cy="960000"/>
          </a:xfrm>
          <a:prstGeom prst="rect">
            <a:avLst/>
          </a:prstGeom>
          <a:solidFill>
            <a:srgbClr val="3E4272">
              <a:alpha val="90000"/>
            </a:srgbClr>
          </a:solidFill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283968"/>
            <a:ext cx="4887162" cy="2112235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txBody>
          <a:bodyPr anchor="t"/>
          <a:lstStyle>
            <a:lvl1pPr marL="0" indent="0" algn="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9" name="Forme libre 8"/>
          <p:cNvSpPr/>
          <p:nvPr userDrawn="1"/>
        </p:nvSpPr>
        <p:spPr>
          <a:xfrm>
            <a:off x="-22485" y="6108171"/>
            <a:ext cx="6914213" cy="3072341"/>
          </a:xfrm>
          <a:custGeom>
            <a:avLst/>
            <a:gdLst>
              <a:gd name="connsiteX0" fmla="*/ 0 w 9218950"/>
              <a:gd name="connsiteY0" fmla="*/ 2518348 h 2533338"/>
              <a:gd name="connsiteX1" fmla="*/ 9218950 w 9218950"/>
              <a:gd name="connsiteY1" fmla="*/ 0 h 2533338"/>
              <a:gd name="connsiteX2" fmla="*/ 9203960 w 9218950"/>
              <a:gd name="connsiteY2" fmla="*/ 2533338 h 2533338"/>
              <a:gd name="connsiteX3" fmla="*/ 0 w 9218950"/>
              <a:gd name="connsiteY3" fmla="*/ 2518348 h 253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8950" h="2533338">
                <a:moveTo>
                  <a:pt x="0" y="2518348"/>
                </a:moveTo>
                <a:lnTo>
                  <a:pt x="9218950" y="0"/>
                </a:lnTo>
                <a:cubicBezTo>
                  <a:pt x="9213953" y="844446"/>
                  <a:pt x="9208957" y="1688892"/>
                  <a:pt x="9203960" y="2533338"/>
                </a:cubicBezTo>
                <a:lnTo>
                  <a:pt x="0" y="25183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4" name="Image 1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833156" y="6228555"/>
            <a:ext cx="1876500" cy="3336000"/>
          </a:xfrm>
          <a:prstGeom prst="rect">
            <a:avLst/>
          </a:prstGeom>
        </p:spPr>
      </p:pic>
      <p:sp>
        <p:nvSpPr>
          <p:cNvPr id="30" name="Espace réservé pour une image  29"/>
          <p:cNvSpPr>
            <a:spLocks noGrp="1"/>
          </p:cNvSpPr>
          <p:nvPr>
            <p:ph type="pic" sz="quarter" idx="10"/>
          </p:nvPr>
        </p:nvSpPr>
        <p:spPr>
          <a:xfrm>
            <a:off x="2240868" y="4860032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7162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rcRect l="16061" t="18546" r="18323" b="15084"/>
          <a:stretch>
            <a:fillRect/>
          </a:stretch>
        </p:blipFill>
        <p:spPr>
          <a:xfrm>
            <a:off x="2011500" y="1142546"/>
            <a:ext cx="2835000" cy="3823451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418795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322000" y="4668011"/>
            <a:ext cx="4347483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pour une image  13"/>
          <p:cNvSpPr>
            <a:spLocks noGrp="1"/>
          </p:cNvSpPr>
          <p:nvPr>
            <p:ph type="pic" sz="quarter" idx="14"/>
          </p:nvPr>
        </p:nvSpPr>
        <p:spPr>
          <a:xfrm>
            <a:off x="1" y="1787691"/>
            <a:ext cx="2240756" cy="66239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7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2321877" y="1787691"/>
            <a:ext cx="4347483" cy="24002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Forme libre 18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2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r="45275" b="52471"/>
          <a:stretch>
            <a:fillRect/>
          </a:stretch>
        </p:blipFill>
        <p:spPr>
          <a:xfrm>
            <a:off x="0" y="1979712"/>
            <a:ext cx="3753036" cy="307234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27384" y="1979712"/>
            <a:ext cx="3780420" cy="3072341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075723"/>
            <a:ext cx="3429381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19"/>
          <p:cNvSpPr>
            <a:spLocks noGrp="1"/>
          </p:cNvSpPr>
          <p:nvPr>
            <p:ph sz="quarter" idx="14"/>
          </p:nvPr>
        </p:nvSpPr>
        <p:spPr>
          <a:xfrm>
            <a:off x="216000" y="5244075"/>
            <a:ext cx="6426714" cy="2880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8" name="Espace réservé pour une image  27"/>
          <p:cNvSpPr>
            <a:spLocks noGrp="1"/>
          </p:cNvSpPr>
          <p:nvPr>
            <p:ph type="pic" sz="quarter" idx="15"/>
          </p:nvPr>
        </p:nvSpPr>
        <p:spPr>
          <a:xfrm>
            <a:off x="3699030" y="1977600"/>
            <a:ext cx="3158970" cy="3072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b="40550"/>
          <a:stretch>
            <a:fillRect/>
          </a:stretch>
        </p:blipFill>
        <p:spPr>
          <a:xfrm>
            <a:off x="0" y="2363755"/>
            <a:ext cx="6858000" cy="409194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2363755"/>
            <a:ext cx="6858000" cy="409194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651787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 userDrawn="1"/>
        </p:nvSpPr>
        <p:spPr>
          <a:xfrm>
            <a:off x="2951100" y="5628117"/>
            <a:ext cx="945000" cy="168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Picture 2" descr="C:\Users\maeva\Pictures\Logo_Ametys_HD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916000" y="5952000"/>
            <a:ext cx="1015200" cy="104626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avec réseaux sociaux">
    <p:bg>
      <p:bgPr>
        <a:solidFill>
          <a:srgbClr val="3E4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447596" y="467544"/>
            <a:ext cx="1974632" cy="8280920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prstClr val="white"/>
              </a:solidFill>
            </a:endParaRPr>
          </a:p>
        </p:txBody>
      </p:sp>
      <p:sp>
        <p:nvSpPr>
          <p:cNvPr id="4" name="ZoneTexte 3"/>
          <p:cNvSpPr txBox="1"/>
          <p:nvPr userDrawn="1"/>
        </p:nvSpPr>
        <p:spPr>
          <a:xfrm>
            <a:off x="2435772" y="4309739"/>
            <a:ext cx="1965337" cy="86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0" spc="-45" dirty="0">
                <a:solidFill>
                  <a:srgbClr val="55277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 CMS Open Source qui réconcilie richesse de contenu et simplicité d’utilisation !</a:t>
            </a:r>
          </a:p>
        </p:txBody>
      </p:sp>
      <p:pic>
        <p:nvPicPr>
          <p:cNvPr id="6" name="Image 5" descr="Facebook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624" y="6828145"/>
            <a:ext cx="324000" cy="576000"/>
          </a:xfrm>
          <a:prstGeom prst="rect">
            <a:avLst/>
          </a:prstGeom>
        </p:spPr>
      </p:pic>
      <p:pic>
        <p:nvPicPr>
          <p:cNvPr id="7" name="Image 6" descr="Twitter.png">
            <a:hlinkClick r:id="rId4"/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19724" y="6817941"/>
            <a:ext cx="324000" cy="576000"/>
          </a:xfrm>
          <a:prstGeom prst="rect">
            <a:avLst/>
          </a:prstGeom>
        </p:spPr>
      </p:pic>
      <p:pic>
        <p:nvPicPr>
          <p:cNvPr id="8" name="Image 7" descr="Youtube.pn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629172" y="6828751"/>
            <a:ext cx="324000" cy="576000"/>
          </a:xfrm>
          <a:prstGeom prst="rect">
            <a:avLst/>
          </a:prstGeom>
        </p:spPr>
      </p:pic>
      <p:pic>
        <p:nvPicPr>
          <p:cNvPr id="9" name="Image 8" descr="Github.png">
            <a:hlinkClick r:id="rId8"/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2557892" y="3527861"/>
            <a:ext cx="324000" cy="576000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2862001" y="3567013"/>
            <a:ext cx="1493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spc="-45" dirty="0">
                <a:solidFill>
                  <a:srgbClr val="55277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www.ametys.org</a:t>
            </a:r>
          </a:p>
        </p:txBody>
      </p:sp>
      <p:pic>
        <p:nvPicPr>
          <p:cNvPr id="11" name="Image 10" descr="Logo_Ametys_HDtr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2564904" y="755893"/>
            <a:ext cx="1606500" cy="285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456893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90750" y="2904000"/>
            <a:ext cx="1876500" cy="333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2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90750" y="2904000"/>
            <a:ext cx="1876500" cy="333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3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90750" y="2904000"/>
            <a:ext cx="1876500" cy="333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4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6" name="Image 5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90750" y="2904000"/>
            <a:ext cx="1876500" cy="333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7" name="Forme libre 16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8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t="22582" b="2544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-27384" y="-36512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6" name="Image 5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490750" y="2904000"/>
            <a:ext cx="1876500" cy="333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4509120" cy="960000"/>
          </a:xfrm>
          <a:prstGeom prst="rect">
            <a:avLst/>
          </a:prstGeom>
          <a:solidFill>
            <a:srgbClr val="3E4272">
              <a:alpha val="90000"/>
            </a:srgbClr>
          </a:solidFill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283968"/>
            <a:ext cx="4887162" cy="2112235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txBody>
          <a:bodyPr anchor="t"/>
          <a:lstStyle>
            <a:lvl1pPr marL="0" indent="0" algn="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9" name="Forme libre 8"/>
          <p:cNvSpPr/>
          <p:nvPr userDrawn="1"/>
        </p:nvSpPr>
        <p:spPr>
          <a:xfrm>
            <a:off x="-22485" y="6108171"/>
            <a:ext cx="6914213" cy="3072341"/>
          </a:xfrm>
          <a:custGeom>
            <a:avLst/>
            <a:gdLst>
              <a:gd name="connsiteX0" fmla="*/ 0 w 9218950"/>
              <a:gd name="connsiteY0" fmla="*/ 2518348 h 2533338"/>
              <a:gd name="connsiteX1" fmla="*/ 9218950 w 9218950"/>
              <a:gd name="connsiteY1" fmla="*/ 0 h 2533338"/>
              <a:gd name="connsiteX2" fmla="*/ 9203960 w 9218950"/>
              <a:gd name="connsiteY2" fmla="*/ 2533338 h 2533338"/>
              <a:gd name="connsiteX3" fmla="*/ 0 w 9218950"/>
              <a:gd name="connsiteY3" fmla="*/ 2518348 h 253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8950" h="2533338">
                <a:moveTo>
                  <a:pt x="0" y="2518348"/>
                </a:moveTo>
                <a:lnTo>
                  <a:pt x="9218950" y="0"/>
                </a:lnTo>
                <a:cubicBezTo>
                  <a:pt x="9213953" y="844446"/>
                  <a:pt x="9208957" y="1688892"/>
                  <a:pt x="9203960" y="2533338"/>
                </a:cubicBezTo>
                <a:lnTo>
                  <a:pt x="0" y="25183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4" name="Image 1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23366" y="7452321"/>
            <a:ext cx="2700000" cy="1339759"/>
          </a:xfrm>
          <a:prstGeom prst="rect">
            <a:avLst/>
          </a:prstGeom>
        </p:spPr>
      </p:pic>
      <p:sp>
        <p:nvSpPr>
          <p:cNvPr id="30" name="Espace réservé pour une image  29"/>
          <p:cNvSpPr>
            <a:spLocks noGrp="1"/>
          </p:cNvSpPr>
          <p:nvPr>
            <p:ph type="pic" sz="quarter" idx="10"/>
          </p:nvPr>
        </p:nvSpPr>
        <p:spPr>
          <a:xfrm>
            <a:off x="2240868" y="4860032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7" name="Forme libre 16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8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quadrill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50" name="Espace réservé pour une image  11"/>
          <p:cNvSpPr>
            <a:spLocks noGrp="1"/>
          </p:cNvSpPr>
          <p:nvPr>
            <p:ph type="pic" sz="quarter" idx="12"/>
          </p:nvPr>
        </p:nvSpPr>
        <p:spPr>
          <a:xfrm rot="2644681">
            <a:off x="231497" y="5856000"/>
            <a:ext cx="1620000" cy="28800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1" name="Espace réservé pour une image  11"/>
          <p:cNvSpPr>
            <a:spLocks noGrp="1"/>
          </p:cNvSpPr>
          <p:nvPr>
            <p:ph type="pic" sz="quarter" idx="13"/>
          </p:nvPr>
        </p:nvSpPr>
        <p:spPr>
          <a:xfrm rot="2644681">
            <a:off x="2715773" y="5856000"/>
            <a:ext cx="1620000" cy="2880000"/>
          </a:xfrm>
          <a:prstGeom prst="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2" name="Rectangle 51"/>
          <p:cNvSpPr/>
          <p:nvPr userDrawn="1"/>
        </p:nvSpPr>
        <p:spPr>
          <a:xfrm rot="18895947">
            <a:off x="-168843" y="1068711"/>
            <a:ext cx="2880000" cy="4508948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3" name="Rectangle 52"/>
          <p:cNvSpPr/>
          <p:nvPr userDrawn="1"/>
        </p:nvSpPr>
        <p:spPr>
          <a:xfrm rot="18849430">
            <a:off x="4172957" y="4553414"/>
            <a:ext cx="2880000" cy="4063580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4" name="Espace réservé pour une image  11"/>
          <p:cNvSpPr>
            <a:spLocks noGrp="1"/>
          </p:cNvSpPr>
          <p:nvPr>
            <p:ph type="pic" sz="quarter" idx="14"/>
          </p:nvPr>
        </p:nvSpPr>
        <p:spPr>
          <a:xfrm rot="2644681">
            <a:off x="2716200" y="1479839"/>
            <a:ext cx="1620000" cy="2880000"/>
          </a:xfrm>
          <a:prstGeom prst="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5" name="Rectangle 54"/>
          <p:cNvSpPr/>
          <p:nvPr userDrawn="1"/>
        </p:nvSpPr>
        <p:spPr>
          <a:xfrm rot="18842069">
            <a:off x="4484501" y="2053763"/>
            <a:ext cx="288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7" name="Espace réservé du texte 24"/>
          <p:cNvSpPr>
            <a:spLocks noGrp="1"/>
          </p:cNvSpPr>
          <p:nvPr>
            <p:ph type="body" sz="quarter" idx="15" hasCustomPrompt="1"/>
          </p:nvPr>
        </p:nvSpPr>
        <p:spPr>
          <a:xfrm>
            <a:off x="1565952" y="3996256"/>
            <a:ext cx="1431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35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8" name="Espace réservé du texte 24"/>
          <p:cNvSpPr>
            <a:spLocks noGrp="1"/>
          </p:cNvSpPr>
          <p:nvPr>
            <p:ph type="body" sz="quarter" idx="16" hasCustomPrompt="1"/>
          </p:nvPr>
        </p:nvSpPr>
        <p:spPr>
          <a:xfrm>
            <a:off x="3996228" y="3995936"/>
            <a:ext cx="1485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12" name="Image 11" descr="Logo_Ametys_HDtr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995174" y="2267745"/>
            <a:ext cx="1890000" cy="9378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0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1" name="Image 10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09000" y="923595"/>
            <a:ext cx="3240000" cy="160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5908" r="5897" b="87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2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3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4" name="Image 1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09000" y="923595"/>
            <a:ext cx="3240000" cy="160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3563968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3483006" y="1403647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3566658" y="1727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3483006" y="273583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566658" y="3071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3483024" y="409194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5" name="Connecteur droit 24"/>
          <p:cNvCxnSpPr/>
          <p:nvPr userDrawn="1"/>
        </p:nvCxnSpPr>
        <p:spPr>
          <a:xfrm>
            <a:off x="3566676" y="442794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 userDrawn="1"/>
        </p:nvSpPr>
        <p:spPr>
          <a:xfrm>
            <a:off x="3483024" y="543609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30" name="Connecteur droit 29"/>
          <p:cNvCxnSpPr/>
          <p:nvPr userDrawn="1"/>
        </p:nvCxnSpPr>
        <p:spPr>
          <a:xfrm>
            <a:off x="3566676" y="577209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 userDrawn="1"/>
        </p:nvSpPr>
        <p:spPr>
          <a:xfrm>
            <a:off x="3483006" y="678024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699031" y="1307638"/>
            <a:ext cx="2376263" cy="105611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699031" y="2651785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1"/>
          <p:cNvSpPr>
            <a:spLocks noGrp="1"/>
          </p:cNvSpPr>
          <p:nvPr>
            <p:ph type="body" sz="quarter" idx="13"/>
          </p:nvPr>
        </p:nvSpPr>
        <p:spPr>
          <a:xfrm>
            <a:off x="3699031" y="3995935"/>
            <a:ext cx="23762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1"/>
          <p:cNvSpPr>
            <a:spLocks noGrp="1"/>
          </p:cNvSpPr>
          <p:nvPr>
            <p:ph type="body" sz="quarter" idx="14"/>
          </p:nvPr>
        </p:nvSpPr>
        <p:spPr>
          <a:xfrm>
            <a:off x="3699031" y="5339126"/>
            <a:ext cx="2376263" cy="961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21"/>
          <p:cNvSpPr>
            <a:spLocks noGrp="1"/>
          </p:cNvSpPr>
          <p:nvPr>
            <p:ph type="body" sz="quarter" idx="15"/>
          </p:nvPr>
        </p:nvSpPr>
        <p:spPr>
          <a:xfrm>
            <a:off x="3699031" y="6684233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309834" y="4014357"/>
            <a:ext cx="1625600" cy="628651"/>
          </a:xfrm>
          <a:prstGeom prst="rect">
            <a:avLst/>
          </a:prstGeom>
          <a:noFill/>
        </p:spPr>
      </p:pic>
      <p:sp>
        <p:nvSpPr>
          <p:cNvPr id="24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4091947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Forme libre 21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26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203573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404663" y="217176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488315" y="249595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404663" y="322788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488315" y="361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404664" y="438001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620689" y="1979712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52922" y="597073"/>
            <a:ext cx="1440000" cy="556876"/>
          </a:xfrm>
          <a:prstGeom prst="rect">
            <a:avLst/>
          </a:prstGeom>
          <a:noFill/>
        </p:spPr>
      </p:pic>
      <p:sp>
        <p:nvSpPr>
          <p:cNvPr id="22" name="Espace réservé du texte 21"/>
          <p:cNvSpPr>
            <a:spLocks noGrp="1"/>
          </p:cNvSpPr>
          <p:nvPr>
            <p:ph type="body" sz="quarter" idx="17"/>
          </p:nvPr>
        </p:nvSpPr>
        <p:spPr>
          <a:xfrm>
            <a:off x="620689" y="303582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8"/>
          </p:nvPr>
        </p:nvSpPr>
        <p:spPr>
          <a:xfrm>
            <a:off x="620689" y="4187957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65" name="Connecteur droit 64"/>
          <p:cNvCxnSpPr/>
          <p:nvPr userDrawn="1"/>
        </p:nvCxnSpPr>
        <p:spPr>
          <a:xfrm>
            <a:off x="488316" y="475228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Ellipse 65"/>
          <p:cNvSpPr/>
          <p:nvPr userDrawn="1"/>
        </p:nvSpPr>
        <p:spPr>
          <a:xfrm>
            <a:off x="404664" y="548421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67" name="Connecteur droit 66"/>
          <p:cNvCxnSpPr/>
          <p:nvPr userDrawn="1"/>
        </p:nvCxnSpPr>
        <p:spPr>
          <a:xfrm>
            <a:off x="488316" y="586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 userDrawn="1"/>
        </p:nvSpPr>
        <p:spPr>
          <a:xfrm>
            <a:off x="404665" y="663634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9" name="Espace réservé du texte 21"/>
          <p:cNvSpPr>
            <a:spLocks noGrp="1"/>
          </p:cNvSpPr>
          <p:nvPr>
            <p:ph type="body" sz="quarter" idx="28"/>
          </p:nvPr>
        </p:nvSpPr>
        <p:spPr>
          <a:xfrm>
            <a:off x="620689" y="529216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0" name="Espace réservé du texte 21"/>
          <p:cNvSpPr>
            <a:spLocks noGrp="1"/>
          </p:cNvSpPr>
          <p:nvPr>
            <p:ph type="body" sz="quarter" idx="29"/>
          </p:nvPr>
        </p:nvSpPr>
        <p:spPr>
          <a:xfrm>
            <a:off x="620689" y="644428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71" name="Connecteur droit 70"/>
          <p:cNvCxnSpPr/>
          <p:nvPr userDrawn="1"/>
        </p:nvCxnSpPr>
        <p:spPr>
          <a:xfrm>
            <a:off x="488315" y="702042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Ellipse 71"/>
          <p:cNvSpPr/>
          <p:nvPr userDrawn="1"/>
        </p:nvSpPr>
        <p:spPr>
          <a:xfrm>
            <a:off x="404664" y="778846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3" name="Espace réservé du texte 21"/>
          <p:cNvSpPr>
            <a:spLocks noGrp="1"/>
          </p:cNvSpPr>
          <p:nvPr>
            <p:ph type="body" sz="quarter" idx="30"/>
          </p:nvPr>
        </p:nvSpPr>
        <p:spPr>
          <a:xfrm>
            <a:off x="620689" y="754833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4" name="Ellipse 73"/>
          <p:cNvSpPr/>
          <p:nvPr userDrawn="1"/>
        </p:nvSpPr>
        <p:spPr>
          <a:xfrm>
            <a:off x="3861047" y="2267776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5" name="Connecteur droit 74"/>
          <p:cNvCxnSpPr/>
          <p:nvPr userDrawn="1"/>
        </p:nvCxnSpPr>
        <p:spPr>
          <a:xfrm>
            <a:off x="3944699" y="259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/>
          <p:cNvSpPr/>
          <p:nvPr userDrawn="1"/>
        </p:nvSpPr>
        <p:spPr>
          <a:xfrm>
            <a:off x="3861047" y="332389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7" name="Connecteur droit 76"/>
          <p:cNvCxnSpPr/>
          <p:nvPr userDrawn="1"/>
        </p:nvCxnSpPr>
        <p:spPr>
          <a:xfrm>
            <a:off x="3944699" y="370797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 userDrawn="1"/>
        </p:nvSpPr>
        <p:spPr>
          <a:xfrm>
            <a:off x="3861048" y="447602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9" name="Espace réservé du texte 21"/>
          <p:cNvSpPr>
            <a:spLocks noGrp="1"/>
          </p:cNvSpPr>
          <p:nvPr>
            <p:ph type="body" sz="quarter" idx="31"/>
          </p:nvPr>
        </p:nvSpPr>
        <p:spPr>
          <a:xfrm>
            <a:off x="4077073" y="2075723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0" name="Espace réservé du texte 21"/>
          <p:cNvSpPr>
            <a:spLocks noGrp="1"/>
          </p:cNvSpPr>
          <p:nvPr>
            <p:ph type="body" sz="quarter" idx="32"/>
          </p:nvPr>
        </p:nvSpPr>
        <p:spPr>
          <a:xfrm>
            <a:off x="4077073" y="313184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1" name="Espace réservé du texte 21"/>
          <p:cNvSpPr>
            <a:spLocks noGrp="1"/>
          </p:cNvSpPr>
          <p:nvPr>
            <p:ph type="body" sz="quarter" idx="33"/>
          </p:nvPr>
        </p:nvSpPr>
        <p:spPr>
          <a:xfrm>
            <a:off x="4077073" y="428396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82" name="Connecteur droit 81"/>
          <p:cNvCxnSpPr/>
          <p:nvPr userDrawn="1"/>
        </p:nvCxnSpPr>
        <p:spPr>
          <a:xfrm>
            <a:off x="3944700" y="484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Ellipse 82"/>
          <p:cNvSpPr/>
          <p:nvPr userDrawn="1"/>
        </p:nvSpPr>
        <p:spPr>
          <a:xfrm>
            <a:off x="3861048" y="558022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84" name="Connecteur droit 83"/>
          <p:cNvCxnSpPr/>
          <p:nvPr userDrawn="1"/>
        </p:nvCxnSpPr>
        <p:spPr>
          <a:xfrm>
            <a:off x="3944700" y="596430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 userDrawn="1"/>
        </p:nvSpPr>
        <p:spPr>
          <a:xfrm>
            <a:off x="3861049" y="6732352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6" name="Espace réservé du texte 21"/>
          <p:cNvSpPr>
            <a:spLocks noGrp="1"/>
          </p:cNvSpPr>
          <p:nvPr>
            <p:ph type="body" sz="quarter" idx="34"/>
          </p:nvPr>
        </p:nvSpPr>
        <p:spPr>
          <a:xfrm>
            <a:off x="4077073" y="538817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7" name="Espace réservé du texte 21"/>
          <p:cNvSpPr>
            <a:spLocks noGrp="1"/>
          </p:cNvSpPr>
          <p:nvPr>
            <p:ph type="body" sz="quarter" idx="35"/>
          </p:nvPr>
        </p:nvSpPr>
        <p:spPr>
          <a:xfrm>
            <a:off x="4077073" y="654029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3" name="Ellipse 92"/>
          <p:cNvSpPr/>
          <p:nvPr userDrawn="1"/>
        </p:nvSpPr>
        <p:spPr>
          <a:xfrm>
            <a:off x="3861048" y="116357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94" name="Connecteur droit 93"/>
          <p:cNvCxnSpPr/>
          <p:nvPr userDrawn="1"/>
        </p:nvCxnSpPr>
        <p:spPr>
          <a:xfrm>
            <a:off x="3944700" y="154765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Espace réservé du texte 21"/>
          <p:cNvSpPr>
            <a:spLocks noGrp="1"/>
          </p:cNvSpPr>
          <p:nvPr>
            <p:ph type="body" sz="quarter" idx="38"/>
          </p:nvPr>
        </p:nvSpPr>
        <p:spPr>
          <a:xfrm>
            <a:off x="4077073" y="97152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Forme libre 4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43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731573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44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 flipV="1">
            <a:off x="3429000" y="1691680"/>
            <a:ext cx="0" cy="7452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 userDrawn="1"/>
        </p:nvSpPr>
        <p:spPr>
          <a:xfrm>
            <a:off x="3186024" y="2676313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3199500" y="4499557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Ellipse 11"/>
          <p:cNvSpPr/>
          <p:nvPr userDrawn="1"/>
        </p:nvSpPr>
        <p:spPr>
          <a:xfrm>
            <a:off x="3212976" y="6323760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0"/>
          </p:nvPr>
        </p:nvSpPr>
        <p:spPr>
          <a:xfrm>
            <a:off x="3753036" y="2363755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753036" y="4186999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753036" y="6011202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3212976" y="2796281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3212976" y="4619525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212976" y="6443728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21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8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349000" y="7836363"/>
            <a:ext cx="2160000" cy="107951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349000" y="7836363"/>
            <a:ext cx="2160000" cy="107951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compara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0"/>
          <p:cNvGrpSpPr/>
          <p:nvPr userDrawn="1"/>
        </p:nvGrpSpPr>
        <p:grpSpPr>
          <a:xfrm>
            <a:off x="0" y="1883701"/>
            <a:ext cx="6858000" cy="7260299"/>
            <a:chOff x="0" y="1422000"/>
            <a:chExt cx="9144000" cy="5074923"/>
          </a:xfrm>
        </p:grpSpPr>
        <p:sp>
          <p:nvSpPr>
            <p:cNvPr id="16" name="Rectangle 15"/>
            <p:cNvSpPr/>
            <p:nvPr/>
          </p:nvSpPr>
          <p:spPr>
            <a:xfrm>
              <a:off x="0" y="1422000"/>
              <a:ext cx="4572000" cy="507492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0" y="1422000"/>
              <a:ext cx="4572000" cy="50749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</p:grp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88119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cxnSp>
        <p:nvCxnSpPr>
          <p:cNvPr id="21" name="Connecteur droit 20"/>
          <p:cNvCxnSpPr/>
          <p:nvPr userDrawn="1"/>
        </p:nvCxnSpPr>
        <p:spPr>
          <a:xfrm flipH="1">
            <a:off x="-27384" y="3168000"/>
            <a:ext cx="6885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3590832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2" hasCustomPrompt="1"/>
          </p:nvPr>
        </p:nvSpPr>
        <p:spPr>
          <a:xfrm>
            <a:off x="188640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31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590832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26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2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1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188640" y="5628118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2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453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/>
          </p:nvPr>
        </p:nvSpPr>
        <p:spPr>
          <a:xfrm>
            <a:off x="3537347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0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4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-27000" y="2747797"/>
            <a:ext cx="2241000" cy="2400000"/>
          </a:xfrm>
          <a:prstGeom prst="rect">
            <a:avLst/>
          </a:prstGeom>
          <a:solidFill>
            <a:srgbClr val="00B0F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5" name="Espace réservé du contenu 19"/>
          <p:cNvSpPr>
            <a:spLocks noGrp="1"/>
          </p:cNvSpPr>
          <p:nvPr>
            <p:ph sz="quarter" idx="13" hasCustomPrompt="1"/>
          </p:nvPr>
        </p:nvSpPr>
        <p:spPr>
          <a:xfrm>
            <a:off x="-27000" y="5340085"/>
            <a:ext cx="2241000" cy="2400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8" name="Espace réservé du contenu 19"/>
          <p:cNvSpPr>
            <a:spLocks noGrp="1"/>
          </p:cNvSpPr>
          <p:nvPr>
            <p:ph sz="quarter" idx="14" hasCustomPrompt="1"/>
          </p:nvPr>
        </p:nvSpPr>
        <p:spPr>
          <a:xfrm>
            <a:off x="2286900" y="5340085"/>
            <a:ext cx="2241000" cy="2400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9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2286900" y="2750400"/>
            <a:ext cx="2241000" cy="2400000"/>
          </a:xfrm>
          <a:prstGeom prst="rect">
            <a:avLst/>
          </a:prstGeom>
          <a:solidFill>
            <a:srgbClr val="FFC00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1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17000" y="2750400"/>
            <a:ext cx="2241000" cy="2400000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4" name="Espace réservé du contenu 19"/>
          <p:cNvSpPr>
            <a:spLocks noGrp="1"/>
          </p:cNvSpPr>
          <p:nvPr>
            <p:ph sz="quarter" idx="15" hasCustomPrompt="1"/>
          </p:nvPr>
        </p:nvSpPr>
        <p:spPr>
          <a:xfrm>
            <a:off x="4617000" y="5342400"/>
            <a:ext cx="2241000" cy="2400000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6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0" y="2075723"/>
            <a:ext cx="1971000" cy="2736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71138" y="2075723"/>
            <a:ext cx="2187000" cy="2736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1970838" y="2075723"/>
            <a:ext cx="2700300" cy="3648405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6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44000" y="1485503"/>
            <a:ext cx="2970000" cy="3182508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rcRect l="16061" t="18546" r="18323" b="15084"/>
          <a:stretch>
            <a:fillRect/>
          </a:stretch>
        </p:blipFill>
        <p:spPr>
          <a:xfrm>
            <a:off x="2011500" y="1142546"/>
            <a:ext cx="2835000" cy="3823451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quadrill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50" name="Espace réservé pour une image  11"/>
          <p:cNvSpPr>
            <a:spLocks noGrp="1"/>
          </p:cNvSpPr>
          <p:nvPr>
            <p:ph type="pic" sz="quarter" idx="12"/>
          </p:nvPr>
        </p:nvSpPr>
        <p:spPr>
          <a:xfrm rot="2644681">
            <a:off x="231497" y="5856000"/>
            <a:ext cx="1620000" cy="28800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1" name="Espace réservé pour une image  11"/>
          <p:cNvSpPr>
            <a:spLocks noGrp="1"/>
          </p:cNvSpPr>
          <p:nvPr>
            <p:ph type="pic" sz="quarter" idx="13"/>
          </p:nvPr>
        </p:nvSpPr>
        <p:spPr>
          <a:xfrm rot="2644681">
            <a:off x="2715773" y="5856000"/>
            <a:ext cx="1620000" cy="2880000"/>
          </a:xfrm>
          <a:prstGeom prst="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2" name="Rectangle 51"/>
          <p:cNvSpPr/>
          <p:nvPr userDrawn="1"/>
        </p:nvSpPr>
        <p:spPr>
          <a:xfrm rot="18895947">
            <a:off x="-168843" y="1068711"/>
            <a:ext cx="2880000" cy="4508948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3" name="Rectangle 52"/>
          <p:cNvSpPr/>
          <p:nvPr userDrawn="1"/>
        </p:nvSpPr>
        <p:spPr>
          <a:xfrm rot="18849430">
            <a:off x="4172957" y="4553414"/>
            <a:ext cx="2880000" cy="4063580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4" name="Espace réservé pour une image  11"/>
          <p:cNvSpPr>
            <a:spLocks noGrp="1"/>
          </p:cNvSpPr>
          <p:nvPr>
            <p:ph type="pic" sz="quarter" idx="14"/>
          </p:nvPr>
        </p:nvSpPr>
        <p:spPr>
          <a:xfrm rot="2644681">
            <a:off x="2716200" y="1479839"/>
            <a:ext cx="1620000" cy="2880000"/>
          </a:xfrm>
          <a:prstGeom prst="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5" name="Rectangle 54"/>
          <p:cNvSpPr/>
          <p:nvPr userDrawn="1"/>
        </p:nvSpPr>
        <p:spPr>
          <a:xfrm rot="18842069">
            <a:off x="4484501" y="2053763"/>
            <a:ext cx="288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7" name="Espace réservé du texte 24"/>
          <p:cNvSpPr>
            <a:spLocks noGrp="1"/>
          </p:cNvSpPr>
          <p:nvPr>
            <p:ph type="body" sz="quarter" idx="15" hasCustomPrompt="1"/>
          </p:nvPr>
        </p:nvSpPr>
        <p:spPr>
          <a:xfrm>
            <a:off x="1565952" y="3996256"/>
            <a:ext cx="1431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35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8" name="Espace réservé du texte 24"/>
          <p:cNvSpPr>
            <a:spLocks noGrp="1"/>
          </p:cNvSpPr>
          <p:nvPr>
            <p:ph type="body" sz="quarter" idx="16" hasCustomPrompt="1"/>
          </p:nvPr>
        </p:nvSpPr>
        <p:spPr>
          <a:xfrm>
            <a:off x="3996228" y="3995936"/>
            <a:ext cx="1485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12" name="Image 11" descr="Logo_Ametys_HDtr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5103186" y="1403648"/>
            <a:ext cx="1606500" cy="285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418795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322000" y="4668011"/>
            <a:ext cx="4347483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pour une image  13"/>
          <p:cNvSpPr>
            <a:spLocks noGrp="1"/>
          </p:cNvSpPr>
          <p:nvPr>
            <p:ph type="pic" sz="quarter" idx="14"/>
          </p:nvPr>
        </p:nvSpPr>
        <p:spPr>
          <a:xfrm>
            <a:off x="1" y="1787691"/>
            <a:ext cx="2240756" cy="66239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7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2321877" y="1787691"/>
            <a:ext cx="4347483" cy="24002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Forme libre 18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r="45275" b="52471"/>
          <a:stretch>
            <a:fillRect/>
          </a:stretch>
        </p:blipFill>
        <p:spPr>
          <a:xfrm>
            <a:off x="0" y="1979712"/>
            <a:ext cx="3753036" cy="307234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27384" y="1979712"/>
            <a:ext cx="3780420" cy="3072341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075723"/>
            <a:ext cx="3429381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19"/>
          <p:cNvSpPr>
            <a:spLocks noGrp="1"/>
          </p:cNvSpPr>
          <p:nvPr>
            <p:ph sz="quarter" idx="14"/>
          </p:nvPr>
        </p:nvSpPr>
        <p:spPr>
          <a:xfrm>
            <a:off x="216000" y="5244075"/>
            <a:ext cx="6426714" cy="2880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8" name="Espace réservé pour une image  27"/>
          <p:cNvSpPr>
            <a:spLocks noGrp="1"/>
          </p:cNvSpPr>
          <p:nvPr>
            <p:ph type="pic" sz="quarter" idx="15"/>
          </p:nvPr>
        </p:nvSpPr>
        <p:spPr>
          <a:xfrm>
            <a:off x="3699030" y="1977600"/>
            <a:ext cx="3158970" cy="3072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b="40550"/>
          <a:stretch>
            <a:fillRect/>
          </a:stretch>
        </p:blipFill>
        <p:spPr>
          <a:xfrm>
            <a:off x="0" y="2363755"/>
            <a:ext cx="6858000" cy="409194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2363755"/>
            <a:ext cx="6858000" cy="409194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651787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 userDrawn="1"/>
        </p:nvSpPr>
        <p:spPr>
          <a:xfrm>
            <a:off x="2951100" y="5628117"/>
            <a:ext cx="945000" cy="168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Picture 2" descr="C:\Users\maeva\Pictures\Logo_Ametys_HD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916000" y="5952000"/>
            <a:ext cx="1015200" cy="104626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avec réseaux sociaux">
    <p:bg>
      <p:bgPr>
        <a:solidFill>
          <a:srgbClr val="3E4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447596" y="467544"/>
            <a:ext cx="1974632" cy="8280920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prstClr val="white"/>
              </a:solidFill>
            </a:endParaRPr>
          </a:p>
        </p:txBody>
      </p:sp>
      <p:sp>
        <p:nvSpPr>
          <p:cNvPr id="4" name="ZoneTexte 3"/>
          <p:cNvSpPr txBox="1"/>
          <p:nvPr userDrawn="1"/>
        </p:nvSpPr>
        <p:spPr>
          <a:xfrm>
            <a:off x="2435772" y="4309739"/>
            <a:ext cx="1965337" cy="86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0" spc="-45" dirty="0">
                <a:solidFill>
                  <a:srgbClr val="55277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 CMS Open Source qui réconcilie richesse de contenu et simplicité d’utilisation !</a:t>
            </a:r>
          </a:p>
        </p:txBody>
      </p:sp>
      <p:pic>
        <p:nvPicPr>
          <p:cNvPr id="6" name="Image 5" descr="Facebook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624" y="6828145"/>
            <a:ext cx="324000" cy="576000"/>
          </a:xfrm>
          <a:prstGeom prst="rect">
            <a:avLst/>
          </a:prstGeom>
        </p:spPr>
      </p:pic>
      <p:pic>
        <p:nvPicPr>
          <p:cNvPr id="7" name="Image 6" descr="Twitter.png">
            <a:hlinkClick r:id="rId4"/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19724" y="6817941"/>
            <a:ext cx="324000" cy="576000"/>
          </a:xfrm>
          <a:prstGeom prst="rect">
            <a:avLst/>
          </a:prstGeom>
        </p:spPr>
      </p:pic>
      <p:pic>
        <p:nvPicPr>
          <p:cNvPr id="8" name="Image 7" descr="Youtube.pn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629172" y="6828751"/>
            <a:ext cx="324000" cy="576000"/>
          </a:xfrm>
          <a:prstGeom prst="rect">
            <a:avLst/>
          </a:prstGeom>
        </p:spPr>
      </p:pic>
      <p:pic>
        <p:nvPicPr>
          <p:cNvPr id="9" name="Image 8" descr="Github.png">
            <a:hlinkClick r:id="rId8"/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2557892" y="3527861"/>
            <a:ext cx="324000" cy="576000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2862001" y="3567013"/>
            <a:ext cx="1493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spc="-45" dirty="0">
                <a:solidFill>
                  <a:srgbClr val="55277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www.ametys.org</a:t>
            </a:r>
          </a:p>
        </p:txBody>
      </p:sp>
      <p:pic>
        <p:nvPicPr>
          <p:cNvPr id="11" name="Image 10" descr="Logo_Ametys_HDtr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2484108" y="1785315"/>
            <a:ext cx="1890000" cy="9378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456893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1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13794"/>
            <a:ext cx="1350000" cy="67469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06434"/>
            <a:ext cx="2700000" cy="13397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2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6" name="Image 5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06434"/>
            <a:ext cx="2700000" cy="13397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3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5" name="Image 4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06434"/>
            <a:ext cx="2700000" cy="13397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4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5" name="Image 4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06434"/>
            <a:ext cx="2700000" cy="13397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t="22582" b="2544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-27384" y="-36512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5" name="Image 4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06434"/>
            <a:ext cx="2700000" cy="13397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0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9" name="Image 8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355750" y="-36512"/>
            <a:ext cx="2146500" cy="381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4509120" cy="960000"/>
          </a:xfrm>
          <a:prstGeom prst="rect">
            <a:avLst/>
          </a:prstGeom>
          <a:solidFill>
            <a:srgbClr val="3E4272">
              <a:alpha val="90000"/>
            </a:srgbClr>
          </a:solidFill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283968"/>
            <a:ext cx="4887162" cy="2112235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txBody>
          <a:bodyPr anchor="t"/>
          <a:lstStyle>
            <a:lvl1pPr marL="0" indent="0" algn="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9" name="Forme libre 8"/>
          <p:cNvSpPr/>
          <p:nvPr userDrawn="1"/>
        </p:nvSpPr>
        <p:spPr>
          <a:xfrm>
            <a:off x="-22485" y="6108171"/>
            <a:ext cx="6914213" cy="3072341"/>
          </a:xfrm>
          <a:custGeom>
            <a:avLst/>
            <a:gdLst>
              <a:gd name="connsiteX0" fmla="*/ 0 w 9218950"/>
              <a:gd name="connsiteY0" fmla="*/ 2518348 h 2533338"/>
              <a:gd name="connsiteX1" fmla="*/ 9218950 w 9218950"/>
              <a:gd name="connsiteY1" fmla="*/ 0 h 2533338"/>
              <a:gd name="connsiteX2" fmla="*/ 9203960 w 9218950"/>
              <a:gd name="connsiteY2" fmla="*/ 2533338 h 2533338"/>
              <a:gd name="connsiteX3" fmla="*/ 0 w 9218950"/>
              <a:gd name="connsiteY3" fmla="*/ 2518348 h 2533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8950" h="2533338">
                <a:moveTo>
                  <a:pt x="0" y="2518348"/>
                </a:moveTo>
                <a:lnTo>
                  <a:pt x="9218950" y="0"/>
                </a:lnTo>
                <a:cubicBezTo>
                  <a:pt x="9213953" y="844446"/>
                  <a:pt x="9208957" y="1688892"/>
                  <a:pt x="9203960" y="2533338"/>
                </a:cubicBezTo>
                <a:lnTo>
                  <a:pt x="0" y="25183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14" name="Image 1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23366" y="7485560"/>
            <a:ext cx="2700000" cy="1273281"/>
          </a:xfrm>
          <a:prstGeom prst="rect">
            <a:avLst/>
          </a:prstGeom>
        </p:spPr>
      </p:pic>
      <p:sp>
        <p:nvSpPr>
          <p:cNvPr id="30" name="Espace réservé pour une image  29"/>
          <p:cNvSpPr>
            <a:spLocks noGrp="1"/>
          </p:cNvSpPr>
          <p:nvPr>
            <p:ph type="pic" sz="quarter" idx="10"/>
          </p:nvPr>
        </p:nvSpPr>
        <p:spPr>
          <a:xfrm>
            <a:off x="2240868" y="4860032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7" name="Forme libre 16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8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3323861"/>
            <a:ext cx="4671138" cy="3408000"/>
          </a:xfrm>
          <a:prstGeom prst="rect">
            <a:avLst/>
          </a:prstGeom>
          <a:solidFill>
            <a:srgbClr val="3E4272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812808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pour une image  29"/>
          <p:cNvSpPr>
            <a:spLocks noGrp="1"/>
          </p:cNvSpPr>
          <p:nvPr>
            <p:ph type="pic" sz="quarter" idx="10" hasCustomPrompt="1"/>
          </p:nvPr>
        </p:nvSpPr>
        <p:spPr>
          <a:xfrm>
            <a:off x="2888940" y="5436097"/>
            <a:ext cx="1782198" cy="124883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Logo client</a:t>
            </a:r>
          </a:p>
        </p:txBody>
      </p:sp>
      <p:sp>
        <p:nvSpPr>
          <p:cNvPr id="15" name="Titre 21"/>
          <p:cNvSpPr>
            <a:spLocks noGrp="1"/>
          </p:cNvSpPr>
          <p:nvPr>
            <p:ph type="title" hasCustomPrompt="1"/>
          </p:nvPr>
        </p:nvSpPr>
        <p:spPr>
          <a:xfrm>
            <a:off x="0" y="3323861"/>
            <a:ext cx="4671138" cy="1152128"/>
          </a:xfrm>
          <a:prstGeom prst="rect">
            <a:avLst/>
          </a:prstGeom>
        </p:spPr>
        <p:txBody>
          <a:bodyPr anchor="ctr"/>
          <a:lstStyle>
            <a:lvl1pPr algn="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6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4671138" cy="86485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quadrill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50" name="Espace réservé pour une image  11"/>
          <p:cNvSpPr>
            <a:spLocks noGrp="1"/>
          </p:cNvSpPr>
          <p:nvPr>
            <p:ph type="pic" sz="quarter" idx="12"/>
          </p:nvPr>
        </p:nvSpPr>
        <p:spPr>
          <a:xfrm rot="2644681">
            <a:off x="231497" y="5856000"/>
            <a:ext cx="1620000" cy="28800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1" name="Espace réservé pour une image  11"/>
          <p:cNvSpPr>
            <a:spLocks noGrp="1"/>
          </p:cNvSpPr>
          <p:nvPr>
            <p:ph type="pic" sz="quarter" idx="13"/>
          </p:nvPr>
        </p:nvSpPr>
        <p:spPr>
          <a:xfrm rot="2644681">
            <a:off x="2715773" y="5856000"/>
            <a:ext cx="1620000" cy="2880000"/>
          </a:xfrm>
          <a:prstGeom prst="rect">
            <a:avLst/>
          </a:prstGeom>
          <a:blipFill dpi="0" rotWithShape="0">
            <a:blip r:embed="rId4" cstate="print"/>
            <a:srcRect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2" name="Rectangle 51"/>
          <p:cNvSpPr/>
          <p:nvPr userDrawn="1"/>
        </p:nvSpPr>
        <p:spPr>
          <a:xfrm rot="18895947">
            <a:off x="-168843" y="1068711"/>
            <a:ext cx="2880000" cy="4508948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3" name="Rectangle 52"/>
          <p:cNvSpPr/>
          <p:nvPr userDrawn="1"/>
        </p:nvSpPr>
        <p:spPr>
          <a:xfrm rot="18849430">
            <a:off x="4172957" y="4553414"/>
            <a:ext cx="2880000" cy="4063580"/>
          </a:xfrm>
          <a:prstGeom prst="rect">
            <a:avLst/>
          </a:prstGeom>
          <a:solidFill>
            <a:srgbClr val="3E4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4" name="Espace réservé pour une image  11"/>
          <p:cNvSpPr>
            <a:spLocks noGrp="1"/>
          </p:cNvSpPr>
          <p:nvPr>
            <p:ph type="pic" sz="quarter" idx="14"/>
          </p:nvPr>
        </p:nvSpPr>
        <p:spPr>
          <a:xfrm rot="2644681">
            <a:off x="2716200" y="1479839"/>
            <a:ext cx="1620000" cy="2880000"/>
          </a:xfrm>
          <a:prstGeom prst="rect">
            <a:avLst/>
          </a:prstGeom>
          <a:blipFill dpi="0" rotWithShape="0">
            <a:blip r:embed="rId5" cstate="print"/>
            <a:srcRect/>
            <a:stretch>
              <a:fillRect/>
            </a:stretch>
          </a:blipFill>
        </p:spPr>
        <p:txBody>
          <a:bodyPr vert="horz"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5" name="Rectangle 54"/>
          <p:cNvSpPr/>
          <p:nvPr userDrawn="1"/>
        </p:nvSpPr>
        <p:spPr>
          <a:xfrm rot="18842069">
            <a:off x="4484501" y="2053763"/>
            <a:ext cx="288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7" name="Espace réservé du texte 24"/>
          <p:cNvSpPr>
            <a:spLocks noGrp="1"/>
          </p:cNvSpPr>
          <p:nvPr>
            <p:ph type="body" sz="quarter" idx="15" hasCustomPrompt="1"/>
          </p:nvPr>
        </p:nvSpPr>
        <p:spPr>
          <a:xfrm>
            <a:off x="1565952" y="3996256"/>
            <a:ext cx="1431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35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8" name="Espace réservé du texte 24"/>
          <p:cNvSpPr>
            <a:spLocks noGrp="1"/>
          </p:cNvSpPr>
          <p:nvPr>
            <p:ph type="body" sz="quarter" idx="16" hasCustomPrompt="1"/>
          </p:nvPr>
        </p:nvSpPr>
        <p:spPr>
          <a:xfrm>
            <a:off x="3996228" y="3995936"/>
            <a:ext cx="1485000" cy="2880000"/>
          </a:xfrm>
          <a:prstGeom prst="rect">
            <a:avLst/>
          </a:prstGeom>
        </p:spPr>
        <p:txBody>
          <a:bodyPr/>
          <a:lstStyle>
            <a:lvl1pPr algn="ctr">
              <a:buNone/>
              <a:defRPr sz="1350">
                <a:solidFill>
                  <a:schemeClr val="bg1"/>
                </a:solidFill>
                <a:latin typeface="+mj-lt"/>
              </a:defRPr>
            </a:lvl1pPr>
            <a:lvl2pPr marL="0" indent="0" algn="ctr">
              <a:buNone/>
              <a:defRPr sz="120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12" name="Image 11" descr="Logo_Ametys_HDtr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995174" y="2291010"/>
            <a:ext cx="1890000" cy="8912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4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0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1" name="Image 10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09000" y="963480"/>
            <a:ext cx="3240000" cy="15279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5908" r="5897" b="87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2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3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4" name="Image 1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809000" y="963480"/>
            <a:ext cx="3240000" cy="15279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3563968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3483006" y="1403647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3566658" y="1727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3483006" y="273583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566658" y="3071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3483024" y="409194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5" name="Connecteur droit 24"/>
          <p:cNvCxnSpPr/>
          <p:nvPr userDrawn="1"/>
        </p:nvCxnSpPr>
        <p:spPr>
          <a:xfrm>
            <a:off x="3566676" y="442794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 userDrawn="1"/>
        </p:nvSpPr>
        <p:spPr>
          <a:xfrm>
            <a:off x="3483024" y="543609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30" name="Connecteur droit 29"/>
          <p:cNvCxnSpPr/>
          <p:nvPr userDrawn="1"/>
        </p:nvCxnSpPr>
        <p:spPr>
          <a:xfrm>
            <a:off x="3566676" y="577209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 userDrawn="1"/>
        </p:nvSpPr>
        <p:spPr>
          <a:xfrm>
            <a:off x="3483006" y="678024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699031" y="1307638"/>
            <a:ext cx="2376263" cy="105611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699031" y="2651785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5" name="Espace réservé du texte 21"/>
          <p:cNvSpPr>
            <a:spLocks noGrp="1"/>
          </p:cNvSpPr>
          <p:nvPr>
            <p:ph type="body" sz="quarter" idx="13"/>
          </p:nvPr>
        </p:nvSpPr>
        <p:spPr>
          <a:xfrm>
            <a:off x="3699031" y="3995935"/>
            <a:ext cx="23762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6" name="Espace réservé du texte 21"/>
          <p:cNvSpPr>
            <a:spLocks noGrp="1"/>
          </p:cNvSpPr>
          <p:nvPr>
            <p:ph type="body" sz="quarter" idx="14"/>
          </p:nvPr>
        </p:nvSpPr>
        <p:spPr>
          <a:xfrm>
            <a:off x="3699031" y="5339126"/>
            <a:ext cx="2376263" cy="961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21"/>
          <p:cNvSpPr>
            <a:spLocks noGrp="1"/>
          </p:cNvSpPr>
          <p:nvPr>
            <p:ph type="body" sz="quarter" idx="15"/>
          </p:nvPr>
        </p:nvSpPr>
        <p:spPr>
          <a:xfrm>
            <a:off x="3699031" y="6684233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309834" y="4014357"/>
            <a:ext cx="1625600" cy="628651"/>
          </a:xfrm>
          <a:prstGeom prst="rect">
            <a:avLst/>
          </a:prstGeom>
          <a:noFill/>
        </p:spPr>
      </p:pic>
      <p:sp>
        <p:nvSpPr>
          <p:cNvPr id="24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4091947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Forme libre 21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2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203573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404663" y="217176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488315" y="249595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404663" y="322788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488315" y="361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404664" y="438001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620689" y="1979712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52922" y="597073"/>
            <a:ext cx="1440000" cy="556876"/>
          </a:xfrm>
          <a:prstGeom prst="rect">
            <a:avLst/>
          </a:prstGeom>
          <a:noFill/>
        </p:spPr>
      </p:pic>
      <p:sp>
        <p:nvSpPr>
          <p:cNvPr id="22" name="Espace réservé du texte 21"/>
          <p:cNvSpPr>
            <a:spLocks noGrp="1"/>
          </p:cNvSpPr>
          <p:nvPr>
            <p:ph type="body" sz="quarter" idx="17"/>
          </p:nvPr>
        </p:nvSpPr>
        <p:spPr>
          <a:xfrm>
            <a:off x="620689" y="303582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8"/>
          </p:nvPr>
        </p:nvSpPr>
        <p:spPr>
          <a:xfrm>
            <a:off x="620689" y="4187957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65" name="Connecteur droit 64"/>
          <p:cNvCxnSpPr/>
          <p:nvPr userDrawn="1"/>
        </p:nvCxnSpPr>
        <p:spPr>
          <a:xfrm>
            <a:off x="488316" y="475228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Ellipse 65"/>
          <p:cNvSpPr/>
          <p:nvPr userDrawn="1"/>
        </p:nvSpPr>
        <p:spPr>
          <a:xfrm>
            <a:off x="404664" y="548421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67" name="Connecteur droit 66"/>
          <p:cNvCxnSpPr/>
          <p:nvPr userDrawn="1"/>
        </p:nvCxnSpPr>
        <p:spPr>
          <a:xfrm>
            <a:off x="488316" y="586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 userDrawn="1"/>
        </p:nvSpPr>
        <p:spPr>
          <a:xfrm>
            <a:off x="404665" y="663634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9" name="Espace réservé du texte 21"/>
          <p:cNvSpPr>
            <a:spLocks noGrp="1"/>
          </p:cNvSpPr>
          <p:nvPr>
            <p:ph type="body" sz="quarter" idx="28"/>
          </p:nvPr>
        </p:nvSpPr>
        <p:spPr>
          <a:xfrm>
            <a:off x="620689" y="529216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0" name="Espace réservé du texte 21"/>
          <p:cNvSpPr>
            <a:spLocks noGrp="1"/>
          </p:cNvSpPr>
          <p:nvPr>
            <p:ph type="body" sz="quarter" idx="29"/>
          </p:nvPr>
        </p:nvSpPr>
        <p:spPr>
          <a:xfrm>
            <a:off x="620689" y="644428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71" name="Connecteur droit 70"/>
          <p:cNvCxnSpPr/>
          <p:nvPr userDrawn="1"/>
        </p:nvCxnSpPr>
        <p:spPr>
          <a:xfrm>
            <a:off x="488315" y="702042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Ellipse 71"/>
          <p:cNvSpPr/>
          <p:nvPr userDrawn="1"/>
        </p:nvSpPr>
        <p:spPr>
          <a:xfrm>
            <a:off x="404664" y="778846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3" name="Espace réservé du texte 21"/>
          <p:cNvSpPr>
            <a:spLocks noGrp="1"/>
          </p:cNvSpPr>
          <p:nvPr>
            <p:ph type="body" sz="quarter" idx="30"/>
          </p:nvPr>
        </p:nvSpPr>
        <p:spPr>
          <a:xfrm>
            <a:off x="620689" y="754833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4" name="Ellipse 73"/>
          <p:cNvSpPr/>
          <p:nvPr userDrawn="1"/>
        </p:nvSpPr>
        <p:spPr>
          <a:xfrm>
            <a:off x="3861047" y="2267776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5" name="Connecteur droit 74"/>
          <p:cNvCxnSpPr/>
          <p:nvPr userDrawn="1"/>
        </p:nvCxnSpPr>
        <p:spPr>
          <a:xfrm>
            <a:off x="3944699" y="259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/>
          <p:cNvSpPr/>
          <p:nvPr userDrawn="1"/>
        </p:nvSpPr>
        <p:spPr>
          <a:xfrm>
            <a:off x="3861047" y="332389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7" name="Connecteur droit 76"/>
          <p:cNvCxnSpPr/>
          <p:nvPr userDrawn="1"/>
        </p:nvCxnSpPr>
        <p:spPr>
          <a:xfrm>
            <a:off x="3944699" y="370797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 userDrawn="1"/>
        </p:nvSpPr>
        <p:spPr>
          <a:xfrm>
            <a:off x="3861048" y="447602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9" name="Espace réservé du texte 21"/>
          <p:cNvSpPr>
            <a:spLocks noGrp="1"/>
          </p:cNvSpPr>
          <p:nvPr>
            <p:ph type="body" sz="quarter" idx="31"/>
          </p:nvPr>
        </p:nvSpPr>
        <p:spPr>
          <a:xfrm>
            <a:off x="4077073" y="2075723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0" name="Espace réservé du texte 21"/>
          <p:cNvSpPr>
            <a:spLocks noGrp="1"/>
          </p:cNvSpPr>
          <p:nvPr>
            <p:ph type="body" sz="quarter" idx="32"/>
          </p:nvPr>
        </p:nvSpPr>
        <p:spPr>
          <a:xfrm>
            <a:off x="4077073" y="313184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1" name="Espace réservé du texte 21"/>
          <p:cNvSpPr>
            <a:spLocks noGrp="1"/>
          </p:cNvSpPr>
          <p:nvPr>
            <p:ph type="body" sz="quarter" idx="33"/>
          </p:nvPr>
        </p:nvSpPr>
        <p:spPr>
          <a:xfrm>
            <a:off x="4077073" y="428396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cxnSp>
        <p:nvCxnSpPr>
          <p:cNvPr id="82" name="Connecteur droit 81"/>
          <p:cNvCxnSpPr/>
          <p:nvPr userDrawn="1"/>
        </p:nvCxnSpPr>
        <p:spPr>
          <a:xfrm>
            <a:off x="3944700" y="484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Ellipse 82"/>
          <p:cNvSpPr/>
          <p:nvPr userDrawn="1"/>
        </p:nvSpPr>
        <p:spPr>
          <a:xfrm>
            <a:off x="3861048" y="558022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84" name="Connecteur droit 83"/>
          <p:cNvCxnSpPr/>
          <p:nvPr userDrawn="1"/>
        </p:nvCxnSpPr>
        <p:spPr>
          <a:xfrm>
            <a:off x="3944700" y="596430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 userDrawn="1"/>
        </p:nvSpPr>
        <p:spPr>
          <a:xfrm>
            <a:off x="3861049" y="6732352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6" name="Espace réservé du texte 21"/>
          <p:cNvSpPr>
            <a:spLocks noGrp="1"/>
          </p:cNvSpPr>
          <p:nvPr>
            <p:ph type="body" sz="quarter" idx="34"/>
          </p:nvPr>
        </p:nvSpPr>
        <p:spPr>
          <a:xfrm>
            <a:off x="4077073" y="538817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7" name="Espace réservé du texte 21"/>
          <p:cNvSpPr>
            <a:spLocks noGrp="1"/>
          </p:cNvSpPr>
          <p:nvPr>
            <p:ph type="body" sz="quarter" idx="35"/>
          </p:nvPr>
        </p:nvSpPr>
        <p:spPr>
          <a:xfrm>
            <a:off x="4077073" y="654029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3" name="Ellipse 92"/>
          <p:cNvSpPr/>
          <p:nvPr userDrawn="1"/>
        </p:nvSpPr>
        <p:spPr>
          <a:xfrm>
            <a:off x="3861048" y="116357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94" name="Connecteur droit 93"/>
          <p:cNvCxnSpPr/>
          <p:nvPr userDrawn="1"/>
        </p:nvCxnSpPr>
        <p:spPr>
          <a:xfrm>
            <a:off x="3944700" y="154765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Espace réservé du texte 21"/>
          <p:cNvSpPr>
            <a:spLocks noGrp="1"/>
          </p:cNvSpPr>
          <p:nvPr>
            <p:ph type="body" sz="quarter" idx="38"/>
          </p:nvPr>
        </p:nvSpPr>
        <p:spPr>
          <a:xfrm>
            <a:off x="4077073" y="97152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Forme libre 4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43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731573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  <p:pic>
        <p:nvPicPr>
          <p:cNvPr id="4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 flipV="1">
            <a:off x="3429000" y="1691680"/>
            <a:ext cx="0" cy="7452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 userDrawn="1"/>
        </p:nvSpPr>
        <p:spPr>
          <a:xfrm>
            <a:off x="3186024" y="2676313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0" name="Ellipse 9"/>
          <p:cNvSpPr/>
          <p:nvPr userDrawn="1"/>
        </p:nvSpPr>
        <p:spPr>
          <a:xfrm>
            <a:off x="3199500" y="4499557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2" name="Ellipse 11"/>
          <p:cNvSpPr/>
          <p:nvPr userDrawn="1"/>
        </p:nvSpPr>
        <p:spPr>
          <a:xfrm>
            <a:off x="3212976" y="6323760"/>
            <a:ext cx="459000" cy="81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2100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0"/>
          </p:nvPr>
        </p:nvSpPr>
        <p:spPr>
          <a:xfrm>
            <a:off x="3753036" y="2363755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753036" y="4186999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753036" y="6011202"/>
            <a:ext cx="2916511" cy="144111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5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3" hasCustomPrompt="1"/>
          </p:nvPr>
        </p:nvSpPr>
        <p:spPr>
          <a:xfrm>
            <a:off x="3212976" y="2796281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7" name="Espace réservé du texte 25"/>
          <p:cNvSpPr>
            <a:spLocks noGrp="1"/>
          </p:cNvSpPr>
          <p:nvPr>
            <p:ph type="body" sz="quarter" idx="16" hasCustomPrompt="1"/>
          </p:nvPr>
        </p:nvSpPr>
        <p:spPr>
          <a:xfrm>
            <a:off x="3212976" y="4619525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19" name="Espace réservé du texte 25"/>
          <p:cNvSpPr>
            <a:spLocks noGrp="1"/>
          </p:cNvSpPr>
          <p:nvPr>
            <p:ph type="body" sz="quarter" idx="17" hasCustomPrompt="1"/>
          </p:nvPr>
        </p:nvSpPr>
        <p:spPr>
          <a:xfrm>
            <a:off x="3212976" y="6443728"/>
            <a:ext cx="540060" cy="576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100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25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8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349000" y="7864120"/>
            <a:ext cx="2160000" cy="1024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gard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5908" r="5897" b="87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0" name="Connecteur droit 9"/>
          <p:cNvCxnSpPr/>
          <p:nvPr userDrawn="1"/>
        </p:nvCxnSpPr>
        <p:spPr>
          <a:xfrm rot="10800000">
            <a:off x="2553842" y="4475095"/>
            <a:ext cx="1750318" cy="895"/>
          </a:xfrm>
          <a:prstGeom prst="line">
            <a:avLst/>
          </a:prstGeom>
          <a:ln>
            <a:solidFill>
              <a:srgbClr val="3E4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6"/>
          <p:cNvSpPr>
            <a:spLocks noGrp="1"/>
          </p:cNvSpPr>
          <p:nvPr>
            <p:ph type="title" hasCustomPrompt="1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2" name="Espace réservé du texte 3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75989"/>
            <a:ext cx="6858000" cy="9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3" name="Espace réservé pour une image  29"/>
          <p:cNvSpPr>
            <a:spLocks noGrp="1"/>
          </p:cNvSpPr>
          <p:nvPr>
            <p:ph type="pic" sz="quarter" idx="12"/>
          </p:nvPr>
        </p:nvSpPr>
        <p:spPr>
          <a:xfrm>
            <a:off x="2146500" y="5724128"/>
            <a:ext cx="2565000" cy="144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15" name="Image 14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355750" y="-36512"/>
            <a:ext cx="2146500" cy="381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fond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6858000" cy="91805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2555776"/>
            <a:ext cx="6858000" cy="96010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7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" y="3899926"/>
            <a:ext cx="6857999" cy="33603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pic>
        <p:nvPicPr>
          <p:cNvPr id="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2349000" y="7864120"/>
            <a:ext cx="2160000" cy="1024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compara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0"/>
          <p:cNvGrpSpPr/>
          <p:nvPr userDrawn="1"/>
        </p:nvGrpSpPr>
        <p:grpSpPr>
          <a:xfrm>
            <a:off x="0" y="1883701"/>
            <a:ext cx="6858000" cy="7260299"/>
            <a:chOff x="0" y="1422000"/>
            <a:chExt cx="9144000" cy="5074923"/>
          </a:xfrm>
        </p:grpSpPr>
        <p:sp>
          <p:nvSpPr>
            <p:cNvPr id="16" name="Rectangle 15"/>
            <p:cNvSpPr/>
            <p:nvPr/>
          </p:nvSpPr>
          <p:spPr>
            <a:xfrm>
              <a:off x="0" y="1422000"/>
              <a:ext cx="4572000" cy="507492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0" y="1422000"/>
              <a:ext cx="4572000" cy="50749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fr-FR" sz="1800">
                <a:solidFill>
                  <a:prstClr val="white"/>
                </a:solidFill>
              </a:endParaRPr>
            </a:p>
          </p:txBody>
        </p:sp>
      </p:grpSp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188119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cxnSp>
        <p:nvCxnSpPr>
          <p:cNvPr id="21" name="Connecteur droit 20"/>
          <p:cNvCxnSpPr/>
          <p:nvPr userDrawn="1"/>
        </p:nvCxnSpPr>
        <p:spPr>
          <a:xfrm flipH="1">
            <a:off x="-27384" y="3168000"/>
            <a:ext cx="6885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3590832" y="3323861"/>
            <a:ext cx="3132535" cy="55682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2" hasCustomPrompt="1"/>
          </p:nvPr>
        </p:nvSpPr>
        <p:spPr>
          <a:xfrm>
            <a:off x="188640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31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590832" y="2075723"/>
            <a:ext cx="3132535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titre</a:t>
            </a:r>
          </a:p>
        </p:txBody>
      </p:sp>
      <p:sp>
        <p:nvSpPr>
          <p:cNvPr id="15" name="Forme libre 14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26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9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640" y="2555776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188640" y="5628118"/>
            <a:ext cx="6480720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4465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50"/>
              </a:spcAft>
              <a:buClrTx/>
              <a:buSzTx/>
              <a:buFont typeface="Arial" pitchFamily="34" charset="0"/>
              <a:buChar char="•"/>
              <a:tabLst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5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2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6" name="Forme libre 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2" name="Espace réservé du contenu 19"/>
          <p:cNvSpPr>
            <a:spLocks noGrp="1"/>
          </p:cNvSpPr>
          <p:nvPr>
            <p:ph sz="quarter" idx="11"/>
          </p:nvPr>
        </p:nvSpPr>
        <p:spPr>
          <a:xfrm>
            <a:off x="188453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/>
          </p:nvPr>
        </p:nvSpPr>
        <p:spPr>
          <a:xfrm>
            <a:off x="3537347" y="2555776"/>
            <a:ext cx="3132535" cy="58566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1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24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-27000" y="2747797"/>
            <a:ext cx="2241000" cy="2400000"/>
          </a:xfrm>
          <a:prstGeom prst="rect">
            <a:avLst/>
          </a:prstGeom>
          <a:solidFill>
            <a:srgbClr val="00B0F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5" name="Espace réservé du contenu 19"/>
          <p:cNvSpPr>
            <a:spLocks noGrp="1"/>
          </p:cNvSpPr>
          <p:nvPr>
            <p:ph sz="quarter" idx="13" hasCustomPrompt="1"/>
          </p:nvPr>
        </p:nvSpPr>
        <p:spPr>
          <a:xfrm>
            <a:off x="-27000" y="5340085"/>
            <a:ext cx="2241000" cy="2400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8" name="Espace réservé du contenu 19"/>
          <p:cNvSpPr>
            <a:spLocks noGrp="1"/>
          </p:cNvSpPr>
          <p:nvPr>
            <p:ph sz="quarter" idx="14" hasCustomPrompt="1"/>
          </p:nvPr>
        </p:nvSpPr>
        <p:spPr>
          <a:xfrm>
            <a:off x="2286900" y="5340085"/>
            <a:ext cx="2241000" cy="2400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29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2286900" y="2750400"/>
            <a:ext cx="2241000" cy="2400000"/>
          </a:xfrm>
          <a:prstGeom prst="rect">
            <a:avLst/>
          </a:prstGeom>
          <a:solidFill>
            <a:srgbClr val="FFC00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1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17000" y="2750400"/>
            <a:ext cx="2241000" cy="2400000"/>
          </a:xfrm>
          <a:prstGeom prst="rect">
            <a:avLst/>
          </a:prstGeom>
          <a:solidFill>
            <a:srgbClr val="92D05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4" name="Espace réservé du contenu 19"/>
          <p:cNvSpPr>
            <a:spLocks noGrp="1"/>
          </p:cNvSpPr>
          <p:nvPr>
            <p:ph sz="quarter" idx="15" hasCustomPrompt="1"/>
          </p:nvPr>
        </p:nvSpPr>
        <p:spPr>
          <a:xfrm>
            <a:off x="4617000" y="5342400"/>
            <a:ext cx="2241000" cy="2400000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Forme libre 1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blocs de coul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77314"/>
          <a:stretch>
            <a:fillRect/>
          </a:stretch>
        </p:blipFill>
        <p:spPr bwMode="auto">
          <a:xfrm>
            <a:off x="0" y="-16"/>
            <a:ext cx="6858000" cy="2075739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 userDrawn="1"/>
        </p:nvSpPr>
        <p:spPr>
          <a:xfrm>
            <a:off x="0" y="-36512"/>
            <a:ext cx="6866852" cy="211223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sp>
        <p:nvSpPr>
          <p:cNvPr id="18" name="Titre 17"/>
          <p:cNvSpPr>
            <a:spLocks noGrp="1"/>
          </p:cNvSpPr>
          <p:nvPr>
            <p:ph type="title"/>
          </p:nvPr>
        </p:nvSpPr>
        <p:spPr>
          <a:xfrm>
            <a:off x="0" y="539659"/>
            <a:ext cx="6858000" cy="960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8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1" name="Espace réservé du contenu 19"/>
          <p:cNvSpPr>
            <a:spLocks noGrp="1"/>
          </p:cNvSpPr>
          <p:nvPr>
            <p:ph sz="quarter" idx="10" hasCustomPrompt="1"/>
          </p:nvPr>
        </p:nvSpPr>
        <p:spPr>
          <a:xfrm>
            <a:off x="0" y="2075723"/>
            <a:ext cx="1971000" cy="2736000"/>
          </a:xfrm>
          <a:prstGeom prst="rect">
            <a:avLst/>
          </a:prstGeom>
          <a:solidFill>
            <a:srgbClr val="003C73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5" name="Espace réservé du contenu 19"/>
          <p:cNvSpPr>
            <a:spLocks noGrp="1"/>
          </p:cNvSpPr>
          <p:nvPr>
            <p:ph sz="quarter" idx="12" hasCustomPrompt="1"/>
          </p:nvPr>
        </p:nvSpPr>
        <p:spPr>
          <a:xfrm>
            <a:off x="4671138" y="2075723"/>
            <a:ext cx="2187000" cy="273600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contenu 19"/>
          <p:cNvSpPr>
            <a:spLocks noGrp="1"/>
          </p:cNvSpPr>
          <p:nvPr>
            <p:ph sz="quarter" idx="11" hasCustomPrompt="1"/>
          </p:nvPr>
        </p:nvSpPr>
        <p:spPr>
          <a:xfrm>
            <a:off x="1970838" y="2075723"/>
            <a:ext cx="2700300" cy="3648405"/>
          </a:xfrm>
          <a:prstGeom prst="rect">
            <a:avLst/>
          </a:prstGeom>
          <a:solidFill>
            <a:srgbClr val="7030A0"/>
          </a:solidFill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>
              <a:spcAft>
                <a:spcPts val="450"/>
              </a:spcAft>
              <a:buFont typeface="Wingdings 2" pitchFamily="18" charset="2"/>
              <a:buChar char="Ê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>
              <a:spcAft>
                <a:spcPts val="450"/>
              </a:spcAft>
              <a:buFont typeface="Wingdings" pitchFamily="2" charset="2"/>
              <a:buChar char="v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>
              <a:spcAft>
                <a:spcPts val="450"/>
              </a:spcAft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Cliquez pour modifier les styles du titre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sp>
        <p:nvSpPr>
          <p:cNvPr id="10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1211627"/>
            <a:ext cx="6858000" cy="9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 dirty="0"/>
              <a:t>Cliquez pour modifier les styles du sous-titre</a:t>
            </a: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44000" y="1485503"/>
            <a:ext cx="2970000" cy="3182508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ordinateu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3131840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4668011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ametys_atelier_flat2.png"/>
          <p:cNvPicPr>
            <a:picLocks noChangeAspect="1"/>
          </p:cNvPicPr>
          <p:nvPr userDrawn="1"/>
        </p:nvPicPr>
        <p:blipFill>
          <a:blip r:embed="rId3" cstate="print"/>
          <a:srcRect l="16061" t="18546" r="18323" b="15084"/>
          <a:stretch>
            <a:fillRect/>
          </a:stretch>
        </p:blipFill>
        <p:spPr>
          <a:xfrm>
            <a:off x="2011500" y="1142546"/>
            <a:ext cx="2835000" cy="3823451"/>
          </a:xfrm>
          <a:prstGeom prst="rect">
            <a:avLst/>
          </a:prstGeom>
        </p:spPr>
      </p:pic>
      <p:sp>
        <p:nvSpPr>
          <p:cNvPr id="14" name="Forme libre 13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7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0"/>
            <a:ext cx="6858000" cy="313184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6858000" cy="418795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322000" y="4668011"/>
            <a:ext cx="4347483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pour une image  13"/>
          <p:cNvSpPr>
            <a:spLocks noGrp="1"/>
          </p:cNvSpPr>
          <p:nvPr>
            <p:ph type="pic" sz="quarter" idx="14"/>
          </p:nvPr>
        </p:nvSpPr>
        <p:spPr>
          <a:xfrm>
            <a:off x="1" y="1787691"/>
            <a:ext cx="2240756" cy="66239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7" name="Espace réservé du contenu 19"/>
          <p:cNvSpPr>
            <a:spLocks noGrp="1"/>
          </p:cNvSpPr>
          <p:nvPr>
            <p:ph sz="quarter" idx="15"/>
          </p:nvPr>
        </p:nvSpPr>
        <p:spPr>
          <a:xfrm>
            <a:off x="2321877" y="1787691"/>
            <a:ext cx="4347483" cy="24002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Forme libre 18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8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3563968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3483006" y="1403647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3566658" y="1727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3483006" y="273583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3566658" y="3071839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3483024" y="409194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5" name="Connecteur droit 24"/>
          <p:cNvCxnSpPr/>
          <p:nvPr userDrawn="1"/>
        </p:nvCxnSpPr>
        <p:spPr>
          <a:xfrm>
            <a:off x="3566676" y="442794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 userDrawn="1"/>
        </p:nvSpPr>
        <p:spPr>
          <a:xfrm>
            <a:off x="3483024" y="543609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30" name="Connecteur droit 29"/>
          <p:cNvCxnSpPr/>
          <p:nvPr userDrawn="1"/>
        </p:nvCxnSpPr>
        <p:spPr>
          <a:xfrm>
            <a:off x="3566676" y="5772095"/>
            <a:ext cx="0" cy="960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 userDrawn="1"/>
        </p:nvSpPr>
        <p:spPr>
          <a:xfrm>
            <a:off x="3483006" y="678024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3699031" y="1307638"/>
            <a:ext cx="2376263" cy="105611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21"/>
          <p:cNvSpPr>
            <a:spLocks noGrp="1"/>
          </p:cNvSpPr>
          <p:nvPr>
            <p:ph type="body" sz="quarter" idx="12"/>
          </p:nvPr>
        </p:nvSpPr>
        <p:spPr>
          <a:xfrm>
            <a:off x="3699031" y="2651785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5" name="Espace réservé du texte 21"/>
          <p:cNvSpPr>
            <a:spLocks noGrp="1"/>
          </p:cNvSpPr>
          <p:nvPr>
            <p:ph type="body" sz="quarter" idx="13"/>
          </p:nvPr>
        </p:nvSpPr>
        <p:spPr>
          <a:xfrm>
            <a:off x="3699031" y="3995935"/>
            <a:ext cx="23762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6" name="Espace réservé du texte 21"/>
          <p:cNvSpPr>
            <a:spLocks noGrp="1"/>
          </p:cNvSpPr>
          <p:nvPr>
            <p:ph type="body" sz="quarter" idx="14"/>
          </p:nvPr>
        </p:nvSpPr>
        <p:spPr>
          <a:xfrm>
            <a:off x="3699031" y="5339126"/>
            <a:ext cx="2376263" cy="96106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7" name="Espace réservé du texte 21"/>
          <p:cNvSpPr>
            <a:spLocks noGrp="1"/>
          </p:cNvSpPr>
          <p:nvPr>
            <p:ph type="body" sz="quarter" idx="15"/>
          </p:nvPr>
        </p:nvSpPr>
        <p:spPr>
          <a:xfrm>
            <a:off x="3699031" y="6684233"/>
            <a:ext cx="2376263" cy="96010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309834" y="4014357"/>
            <a:ext cx="1625600" cy="628651"/>
          </a:xfrm>
          <a:prstGeom prst="rect">
            <a:avLst/>
          </a:prstGeom>
          <a:noFill/>
        </p:spPr>
      </p:pic>
      <p:sp>
        <p:nvSpPr>
          <p:cNvPr id="24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4091947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22" name="Forme libre 21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2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r="45275" b="52471"/>
          <a:stretch>
            <a:fillRect/>
          </a:stretch>
        </p:blipFill>
        <p:spPr>
          <a:xfrm>
            <a:off x="0" y="1979712"/>
            <a:ext cx="3753036" cy="307234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27384" y="1979712"/>
            <a:ext cx="3780420" cy="3072341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075723"/>
            <a:ext cx="3429381" cy="2784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0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19"/>
          <p:cNvSpPr>
            <a:spLocks noGrp="1"/>
          </p:cNvSpPr>
          <p:nvPr>
            <p:ph sz="quarter" idx="14"/>
          </p:nvPr>
        </p:nvSpPr>
        <p:spPr>
          <a:xfrm>
            <a:off x="216000" y="5244075"/>
            <a:ext cx="6426714" cy="2880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8" name="Espace réservé pour une image  27"/>
          <p:cNvSpPr>
            <a:spLocks noGrp="1"/>
          </p:cNvSpPr>
          <p:nvPr>
            <p:ph type="pic" sz="quarter" idx="15"/>
          </p:nvPr>
        </p:nvSpPr>
        <p:spPr>
          <a:xfrm>
            <a:off x="3699030" y="1977600"/>
            <a:ext cx="3158970" cy="3072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6" name="Forme libre 15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13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si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Fotolia_62661514_S.jpg"/>
          <p:cNvPicPr>
            <a:picLocks noChangeAspect="1"/>
          </p:cNvPicPr>
          <p:nvPr userDrawn="1"/>
        </p:nvPicPr>
        <p:blipFill>
          <a:blip r:embed="rId2" cstate="print"/>
          <a:srcRect t="11606" b="40550"/>
          <a:stretch>
            <a:fillRect/>
          </a:stretch>
        </p:blipFill>
        <p:spPr>
          <a:xfrm>
            <a:off x="0" y="2363755"/>
            <a:ext cx="6858000" cy="4091947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2363755"/>
            <a:ext cx="6858000" cy="4091947"/>
          </a:xfrm>
          <a:prstGeom prst="rect">
            <a:avLst/>
          </a:prstGeom>
          <a:gradFill flip="none" rotWithShape="1">
            <a:gsLst>
              <a:gs pos="0">
                <a:srgbClr val="3E4272">
                  <a:alpha val="40000"/>
                </a:srgbClr>
              </a:gs>
              <a:gs pos="50000">
                <a:srgbClr val="3E4272">
                  <a:shade val="67500"/>
                  <a:satMod val="115000"/>
                </a:srgbClr>
              </a:gs>
              <a:gs pos="100000">
                <a:srgbClr val="3E4272">
                  <a:shade val="100000"/>
                  <a:satMod val="11500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0"/>
          </p:nvPr>
        </p:nvSpPr>
        <p:spPr>
          <a:xfrm>
            <a:off x="215643" y="2651787"/>
            <a:ext cx="6426714" cy="3456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Aft>
                <a:spcPts val="450"/>
              </a:spcAft>
              <a:buFont typeface="Arial" pitchFamily="34" charset="0"/>
              <a:buChar char="•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256500" indent="-256500" algn="ctr">
              <a:spcAft>
                <a:spcPts val="450"/>
              </a:spcAft>
              <a:buFont typeface="Wingdings 2" pitchFamily="18" charset="2"/>
              <a:buChar char="Ê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256500" indent="-256500" algn="ctr">
              <a:spcAft>
                <a:spcPts val="450"/>
              </a:spcAft>
              <a:buFont typeface="Wingdings" pitchFamily="2" charset="2"/>
              <a:buChar char="v"/>
              <a:defRPr sz="135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256500" indent="-256500" algn="ctr">
              <a:spcAft>
                <a:spcPts val="450"/>
              </a:spcAft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256500" indent="-256500" algn="ctr">
              <a:spcAft>
                <a:spcPts val="450"/>
              </a:spcAft>
              <a:buFont typeface="Wingdings" pitchFamily="2" charset="2"/>
              <a:buChar char="§"/>
              <a:defRPr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0" y="251520"/>
            <a:ext cx="6858000" cy="720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9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0" y="731574"/>
            <a:ext cx="6858000" cy="7683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500">
                <a:solidFill>
                  <a:srgbClr val="3E4272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21" name="Connecteur droit 20"/>
          <p:cNvCxnSpPr/>
          <p:nvPr userDrawn="1"/>
        </p:nvCxnSpPr>
        <p:spPr>
          <a:xfrm>
            <a:off x="2510898" y="1499659"/>
            <a:ext cx="1728192" cy="0"/>
          </a:xfrm>
          <a:prstGeom prst="line">
            <a:avLst/>
          </a:prstGeom>
          <a:ln>
            <a:solidFill>
              <a:srgbClr val="3E427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 userDrawn="1"/>
        </p:nvSpPr>
        <p:spPr>
          <a:xfrm>
            <a:off x="2951100" y="5628117"/>
            <a:ext cx="945000" cy="168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7" name="Picture 2" descr="C:\Users\maeva\Pictures\Logo_Ametys_HD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2916000" y="5952000"/>
            <a:ext cx="1015200" cy="104626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avec réseaux sociaux">
    <p:bg>
      <p:bgPr>
        <a:solidFill>
          <a:srgbClr val="3E4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2447596" y="467544"/>
            <a:ext cx="1974632" cy="8280920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prstClr val="white"/>
              </a:solidFill>
            </a:endParaRPr>
          </a:p>
        </p:txBody>
      </p:sp>
      <p:sp>
        <p:nvSpPr>
          <p:cNvPr id="4" name="ZoneTexte 3"/>
          <p:cNvSpPr txBox="1"/>
          <p:nvPr userDrawn="1"/>
        </p:nvSpPr>
        <p:spPr>
          <a:xfrm>
            <a:off x="2435772" y="4309739"/>
            <a:ext cx="1965337" cy="861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0" spc="-45" dirty="0">
                <a:solidFill>
                  <a:srgbClr val="55277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 CMS Open Source qui réconcilie richesse de contenu et simplicité d’utilisation !</a:t>
            </a:r>
          </a:p>
        </p:txBody>
      </p:sp>
      <p:pic>
        <p:nvPicPr>
          <p:cNvPr id="6" name="Image 5" descr="Facebook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624" y="6828145"/>
            <a:ext cx="324000" cy="576000"/>
          </a:xfrm>
          <a:prstGeom prst="rect">
            <a:avLst/>
          </a:prstGeom>
        </p:spPr>
      </p:pic>
      <p:pic>
        <p:nvPicPr>
          <p:cNvPr id="7" name="Image 6" descr="Twitter.png">
            <a:hlinkClick r:id="rId4"/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919724" y="6817941"/>
            <a:ext cx="324000" cy="576000"/>
          </a:xfrm>
          <a:prstGeom prst="rect">
            <a:avLst/>
          </a:prstGeom>
        </p:spPr>
      </p:pic>
      <p:pic>
        <p:nvPicPr>
          <p:cNvPr id="8" name="Image 7" descr="Youtube.pn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3629172" y="6828751"/>
            <a:ext cx="324000" cy="576000"/>
          </a:xfrm>
          <a:prstGeom prst="rect">
            <a:avLst/>
          </a:prstGeom>
        </p:spPr>
      </p:pic>
      <p:pic>
        <p:nvPicPr>
          <p:cNvPr id="9" name="Image 8" descr="Github.png">
            <a:hlinkClick r:id="rId8"/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2557892" y="3527861"/>
            <a:ext cx="324000" cy="576000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2862001" y="3567013"/>
            <a:ext cx="1493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spc="-45" dirty="0">
                <a:solidFill>
                  <a:srgbClr val="55277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www.ametys.org</a:t>
            </a:r>
          </a:p>
        </p:txBody>
      </p:sp>
      <p:pic>
        <p:nvPicPr>
          <p:cNvPr id="11" name="Image 10" descr="Logo_Ametys_HDtr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2484108" y="1808581"/>
            <a:ext cx="1890000" cy="8912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l="8689" r="3725" b="62"/>
          <a:stretch>
            <a:fillRect/>
          </a:stretch>
        </p:blipFill>
        <p:spPr bwMode="auto">
          <a:xfrm>
            <a:off x="0" y="-16"/>
            <a:ext cx="6858000" cy="9144016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 userDrawn="1"/>
        </p:nvSpPr>
        <p:spPr>
          <a:xfrm>
            <a:off x="0" y="-36512"/>
            <a:ext cx="6866852" cy="9180512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white"/>
              </a:solidFill>
            </a:endParaRPr>
          </a:p>
        </p:txBody>
      </p:sp>
      <p:cxnSp>
        <p:nvCxnSpPr>
          <p:cNvPr id="23" name="Connecteur droit 22"/>
          <p:cNvCxnSpPr/>
          <p:nvPr userDrawn="1"/>
        </p:nvCxnSpPr>
        <p:spPr>
          <a:xfrm rot="10800000">
            <a:off x="2456893" y="4475095"/>
            <a:ext cx="1750318" cy="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0" y="3515989"/>
            <a:ext cx="6858000" cy="960000"/>
          </a:xfrm>
          <a:prstGeom prst="rect">
            <a:avLst/>
          </a:prstGeom>
        </p:spPr>
        <p:txBody>
          <a:bodyPr anchor="ctr"/>
          <a:lstStyle>
            <a:lvl1pPr>
              <a:defRPr sz="18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8" name="Forme libre 7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9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5373216" y="8331141"/>
            <a:ext cx="1350000" cy="640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39673"/>
            <a:ext cx="2700000" cy="1273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2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39673"/>
            <a:ext cx="2700000" cy="1273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3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4" name="Image 3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39673"/>
            <a:ext cx="2700000" cy="1273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4">
    <p:bg>
      <p:bgPr>
        <a:blipFill dpi="0" rotWithShape="1">
          <a:blip r:embed="rId2" cstate="print">
            <a:alphaModFix amt="80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6" name="Image 5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39673"/>
            <a:ext cx="2700000" cy="1273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rnière pag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about.worksorted.com/wp-content/uploads/2014/07/blurred-background-10.jpg"/>
          <p:cNvPicPr>
            <a:picLocks noChangeAspect="1" noChangeArrowheads="1"/>
          </p:cNvPicPr>
          <p:nvPr userDrawn="1"/>
        </p:nvPicPr>
        <p:blipFill>
          <a:blip r:embed="rId2" cstate="print"/>
          <a:srcRect t="22582" b="25442"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-27384" y="-36512"/>
            <a:ext cx="6858000" cy="9144000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pic>
        <p:nvPicPr>
          <p:cNvPr id="6" name="Image 5" descr="Logo_Ametys_HDt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079000" y="4139673"/>
            <a:ext cx="2700000" cy="1273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 hasCustomPrompt="1"/>
          </p:nvPr>
        </p:nvSpPr>
        <p:spPr>
          <a:xfrm>
            <a:off x="836712" y="203573"/>
            <a:ext cx="2538282" cy="72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5" name="Ellipse 14"/>
          <p:cNvSpPr/>
          <p:nvPr userDrawn="1"/>
        </p:nvSpPr>
        <p:spPr>
          <a:xfrm>
            <a:off x="404663" y="2171765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488315" y="249595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 userDrawn="1"/>
        </p:nvSpPr>
        <p:spPr>
          <a:xfrm>
            <a:off x="404663" y="322788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488315" y="361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 userDrawn="1"/>
        </p:nvSpPr>
        <p:spPr>
          <a:xfrm>
            <a:off x="404664" y="438001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33" name="Espace réservé du texte 21"/>
          <p:cNvSpPr>
            <a:spLocks noGrp="1"/>
          </p:cNvSpPr>
          <p:nvPr>
            <p:ph type="body" sz="quarter" idx="11"/>
          </p:nvPr>
        </p:nvSpPr>
        <p:spPr>
          <a:xfrm>
            <a:off x="620689" y="1979712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15364" name="Picture 4" descr="alarm, clock, time, timer, watch ic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52922" y="597073"/>
            <a:ext cx="1440000" cy="556876"/>
          </a:xfrm>
          <a:prstGeom prst="rect">
            <a:avLst/>
          </a:prstGeom>
          <a:noFill/>
        </p:spPr>
      </p:pic>
      <p:sp>
        <p:nvSpPr>
          <p:cNvPr id="22" name="Espace réservé du texte 21"/>
          <p:cNvSpPr>
            <a:spLocks noGrp="1"/>
          </p:cNvSpPr>
          <p:nvPr>
            <p:ph type="body" sz="quarter" idx="17"/>
          </p:nvPr>
        </p:nvSpPr>
        <p:spPr>
          <a:xfrm>
            <a:off x="620689" y="303582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Espace réservé du texte 21"/>
          <p:cNvSpPr>
            <a:spLocks noGrp="1"/>
          </p:cNvSpPr>
          <p:nvPr>
            <p:ph type="body" sz="quarter" idx="18"/>
          </p:nvPr>
        </p:nvSpPr>
        <p:spPr>
          <a:xfrm>
            <a:off x="620689" y="4187957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65" name="Connecteur droit 64"/>
          <p:cNvCxnSpPr/>
          <p:nvPr userDrawn="1"/>
        </p:nvCxnSpPr>
        <p:spPr>
          <a:xfrm>
            <a:off x="488316" y="475228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Ellipse 65"/>
          <p:cNvSpPr/>
          <p:nvPr userDrawn="1"/>
        </p:nvSpPr>
        <p:spPr>
          <a:xfrm>
            <a:off x="404664" y="548421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67" name="Connecteur droit 66"/>
          <p:cNvCxnSpPr/>
          <p:nvPr userDrawn="1"/>
        </p:nvCxnSpPr>
        <p:spPr>
          <a:xfrm>
            <a:off x="488316" y="586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 userDrawn="1"/>
        </p:nvSpPr>
        <p:spPr>
          <a:xfrm>
            <a:off x="404665" y="663634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9" name="Espace réservé du texte 21"/>
          <p:cNvSpPr>
            <a:spLocks noGrp="1"/>
          </p:cNvSpPr>
          <p:nvPr>
            <p:ph type="body" sz="quarter" idx="28"/>
          </p:nvPr>
        </p:nvSpPr>
        <p:spPr>
          <a:xfrm>
            <a:off x="620689" y="529216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0" name="Espace réservé du texte 21"/>
          <p:cNvSpPr>
            <a:spLocks noGrp="1"/>
          </p:cNvSpPr>
          <p:nvPr>
            <p:ph type="body" sz="quarter" idx="29"/>
          </p:nvPr>
        </p:nvSpPr>
        <p:spPr>
          <a:xfrm>
            <a:off x="620689" y="644428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71" name="Connecteur droit 70"/>
          <p:cNvCxnSpPr/>
          <p:nvPr userDrawn="1"/>
        </p:nvCxnSpPr>
        <p:spPr>
          <a:xfrm>
            <a:off x="488315" y="7020427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Ellipse 71"/>
          <p:cNvSpPr/>
          <p:nvPr userDrawn="1"/>
        </p:nvSpPr>
        <p:spPr>
          <a:xfrm>
            <a:off x="404664" y="7788469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3" name="Espace réservé du texte 21"/>
          <p:cNvSpPr>
            <a:spLocks noGrp="1"/>
          </p:cNvSpPr>
          <p:nvPr>
            <p:ph type="body" sz="quarter" idx="30"/>
          </p:nvPr>
        </p:nvSpPr>
        <p:spPr>
          <a:xfrm>
            <a:off x="620689" y="754833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4" name="Ellipse 73"/>
          <p:cNvSpPr/>
          <p:nvPr userDrawn="1"/>
        </p:nvSpPr>
        <p:spPr>
          <a:xfrm>
            <a:off x="3861047" y="2267776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5" name="Connecteur droit 74"/>
          <p:cNvCxnSpPr/>
          <p:nvPr userDrawn="1"/>
        </p:nvCxnSpPr>
        <p:spPr>
          <a:xfrm>
            <a:off x="3944699" y="2591968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/>
          <p:cNvSpPr/>
          <p:nvPr userDrawn="1"/>
        </p:nvSpPr>
        <p:spPr>
          <a:xfrm>
            <a:off x="3861047" y="332389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77" name="Connecteur droit 76"/>
          <p:cNvCxnSpPr/>
          <p:nvPr userDrawn="1"/>
        </p:nvCxnSpPr>
        <p:spPr>
          <a:xfrm>
            <a:off x="3944699" y="370797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 userDrawn="1"/>
        </p:nvSpPr>
        <p:spPr>
          <a:xfrm>
            <a:off x="3861048" y="4476021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9" name="Espace réservé du texte 21"/>
          <p:cNvSpPr>
            <a:spLocks noGrp="1"/>
          </p:cNvSpPr>
          <p:nvPr>
            <p:ph type="body" sz="quarter" idx="31"/>
          </p:nvPr>
        </p:nvSpPr>
        <p:spPr>
          <a:xfrm>
            <a:off x="4077073" y="2075723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0" name="Espace réservé du texte 21"/>
          <p:cNvSpPr>
            <a:spLocks noGrp="1"/>
          </p:cNvSpPr>
          <p:nvPr>
            <p:ph type="body" sz="quarter" idx="32"/>
          </p:nvPr>
        </p:nvSpPr>
        <p:spPr>
          <a:xfrm>
            <a:off x="4077073" y="313184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1" name="Espace réservé du texte 21"/>
          <p:cNvSpPr>
            <a:spLocks noGrp="1"/>
          </p:cNvSpPr>
          <p:nvPr>
            <p:ph type="body" sz="quarter" idx="33"/>
          </p:nvPr>
        </p:nvSpPr>
        <p:spPr>
          <a:xfrm>
            <a:off x="4077073" y="4283968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cxnSp>
        <p:nvCxnSpPr>
          <p:cNvPr id="82" name="Connecteur droit 81"/>
          <p:cNvCxnSpPr/>
          <p:nvPr userDrawn="1"/>
        </p:nvCxnSpPr>
        <p:spPr>
          <a:xfrm>
            <a:off x="3944700" y="484829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Ellipse 82"/>
          <p:cNvSpPr/>
          <p:nvPr userDrawn="1"/>
        </p:nvSpPr>
        <p:spPr>
          <a:xfrm>
            <a:off x="3861048" y="5580224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84" name="Connecteur droit 83"/>
          <p:cNvCxnSpPr/>
          <p:nvPr userDrawn="1"/>
        </p:nvCxnSpPr>
        <p:spPr>
          <a:xfrm>
            <a:off x="3944700" y="596430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 userDrawn="1"/>
        </p:nvSpPr>
        <p:spPr>
          <a:xfrm>
            <a:off x="3861049" y="6732352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6" name="Espace réservé du texte 21"/>
          <p:cNvSpPr>
            <a:spLocks noGrp="1"/>
          </p:cNvSpPr>
          <p:nvPr>
            <p:ph type="body" sz="quarter" idx="34"/>
          </p:nvPr>
        </p:nvSpPr>
        <p:spPr>
          <a:xfrm>
            <a:off x="4077073" y="5388171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7" name="Espace réservé du texte 21"/>
          <p:cNvSpPr>
            <a:spLocks noGrp="1"/>
          </p:cNvSpPr>
          <p:nvPr>
            <p:ph type="body" sz="quarter" idx="35"/>
          </p:nvPr>
        </p:nvSpPr>
        <p:spPr>
          <a:xfrm>
            <a:off x="4077073" y="6540299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3" name="Ellipse 92"/>
          <p:cNvSpPr/>
          <p:nvPr userDrawn="1"/>
        </p:nvSpPr>
        <p:spPr>
          <a:xfrm>
            <a:off x="3861048" y="1163573"/>
            <a:ext cx="162000" cy="288000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94" name="Connecteur droit 93"/>
          <p:cNvCxnSpPr/>
          <p:nvPr userDrawn="1"/>
        </p:nvCxnSpPr>
        <p:spPr>
          <a:xfrm>
            <a:off x="3944700" y="1547659"/>
            <a:ext cx="0" cy="67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Espace réservé du texte 21"/>
          <p:cNvSpPr>
            <a:spLocks noGrp="1"/>
          </p:cNvSpPr>
          <p:nvPr>
            <p:ph type="body" sz="quarter" idx="38"/>
          </p:nvPr>
        </p:nvSpPr>
        <p:spPr>
          <a:xfrm>
            <a:off x="4077073" y="971520"/>
            <a:ext cx="2376263" cy="7200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>
                <a:latin typeface="Open Sans Extrabold" pitchFamily="34" charset="0"/>
                <a:ea typeface="Open Sans Extrabold" pitchFamily="34" charset="0"/>
                <a:cs typeface="Open Sans Extrabold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1" name="Forme libre 40"/>
          <p:cNvSpPr/>
          <p:nvPr userDrawn="1"/>
        </p:nvSpPr>
        <p:spPr>
          <a:xfrm>
            <a:off x="-680333" y="7644342"/>
            <a:ext cx="9775086" cy="4368933"/>
          </a:xfrm>
          <a:custGeom>
            <a:avLst/>
            <a:gdLst>
              <a:gd name="connsiteX0" fmla="*/ 1720850 w 13487400"/>
              <a:gd name="connsiteY0" fmla="*/ 5067300 h 7699375"/>
              <a:gd name="connsiteX1" fmla="*/ 2159000 w 13487400"/>
              <a:gd name="connsiteY1" fmla="*/ 3524250 h 7699375"/>
              <a:gd name="connsiteX2" fmla="*/ 12122150 w 13487400"/>
              <a:gd name="connsiteY2" fmla="*/ 571500 h 7699375"/>
              <a:gd name="connsiteX3" fmla="*/ 10350500 w 13487400"/>
              <a:gd name="connsiteY3" fmla="*/ 6953250 h 7699375"/>
              <a:gd name="connsiteX4" fmla="*/ 1473200 w 13487400"/>
              <a:gd name="connsiteY4" fmla="*/ 5048250 h 7699375"/>
              <a:gd name="connsiteX5" fmla="*/ 1511300 w 13487400"/>
              <a:gd name="connsiteY5" fmla="*/ 4953000 h 769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87400" h="7699375">
                <a:moveTo>
                  <a:pt x="1720850" y="5067300"/>
                </a:moveTo>
                <a:cubicBezTo>
                  <a:pt x="1073150" y="4670425"/>
                  <a:pt x="425450" y="4273550"/>
                  <a:pt x="2159000" y="3524250"/>
                </a:cubicBezTo>
                <a:cubicBezTo>
                  <a:pt x="3892550" y="2774950"/>
                  <a:pt x="10756900" y="0"/>
                  <a:pt x="12122150" y="571500"/>
                </a:cubicBezTo>
                <a:cubicBezTo>
                  <a:pt x="13487400" y="1143000"/>
                  <a:pt x="12125325" y="6207125"/>
                  <a:pt x="10350500" y="6953250"/>
                </a:cubicBezTo>
                <a:cubicBezTo>
                  <a:pt x="8575675" y="7699375"/>
                  <a:pt x="2946400" y="5381625"/>
                  <a:pt x="1473200" y="5048250"/>
                </a:cubicBezTo>
                <a:cubicBezTo>
                  <a:pt x="0" y="4714875"/>
                  <a:pt x="755650" y="4833937"/>
                  <a:pt x="1511300" y="4953000"/>
                </a:cubicBezTo>
              </a:path>
            </a:pathLst>
          </a:custGeom>
          <a:solidFill>
            <a:srgbClr val="3E4272">
              <a:alpha val="95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189"/>
            <a:endParaRPr lang="fr-FR" sz="1800">
              <a:solidFill>
                <a:prstClr val="black"/>
              </a:solidFill>
            </a:endParaRPr>
          </a:p>
        </p:txBody>
      </p:sp>
      <p:pic>
        <p:nvPicPr>
          <p:cNvPr id="42" name="Picture 12" descr="Z:\Marketing\Bibliothèque d'images\Logo Anyware Services\logo-AWS-vectoriel.png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5778366" y="8220406"/>
            <a:ext cx="945000" cy="843057"/>
          </a:xfrm>
          <a:prstGeom prst="rect">
            <a:avLst/>
          </a:prstGeom>
          <a:noFill/>
        </p:spPr>
      </p:pic>
      <p:sp>
        <p:nvSpPr>
          <p:cNvPr id="43" name="Espace réservé du texte 21"/>
          <p:cNvSpPr>
            <a:spLocks noGrp="1"/>
          </p:cNvSpPr>
          <p:nvPr>
            <p:ph type="body" sz="quarter" idx="16" hasCustomPrompt="1"/>
          </p:nvPr>
        </p:nvSpPr>
        <p:spPr>
          <a:xfrm>
            <a:off x="836712" y="731573"/>
            <a:ext cx="2538282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0" indent="0" algn="l">
              <a:buNone/>
              <a:defRPr sz="1050"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algn="r">
              <a:defRPr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</a:lstStyle>
          <a:p>
            <a:pPr lvl="0"/>
            <a:r>
              <a:rPr lang="fr-FR" dirty="0"/>
              <a:t>Sous-titre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26" Type="http://schemas.openxmlformats.org/officeDocument/2006/relationships/slideLayout" Target="../slideLayouts/slideLayout56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5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29" Type="http://schemas.openxmlformats.org/officeDocument/2006/relationships/slideLayout" Target="../slideLayouts/slideLayout59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slideLayout" Target="../slideLayouts/slideLayout53.xml"/><Relationship Id="rId28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2.xml"/><Relationship Id="rId27" Type="http://schemas.openxmlformats.org/officeDocument/2006/relationships/slideLayout" Target="../slideLayouts/slideLayout57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26" Type="http://schemas.openxmlformats.org/officeDocument/2006/relationships/slideLayout" Target="../slideLayouts/slideLayout85.xml"/><Relationship Id="rId3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80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5" Type="http://schemas.openxmlformats.org/officeDocument/2006/relationships/slideLayout" Target="../slideLayouts/slideLayout84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9.xml"/><Relationship Id="rId29" Type="http://schemas.openxmlformats.org/officeDocument/2006/relationships/slideLayout" Target="../slideLayouts/slideLayout88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24" Type="http://schemas.openxmlformats.org/officeDocument/2006/relationships/slideLayout" Target="../slideLayouts/slideLayout83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23" Type="http://schemas.openxmlformats.org/officeDocument/2006/relationships/slideLayout" Target="../slideLayouts/slideLayout82.xml"/><Relationship Id="rId28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Relationship Id="rId22" Type="http://schemas.openxmlformats.org/officeDocument/2006/relationships/slideLayout" Target="../slideLayouts/slideLayout81.xml"/><Relationship Id="rId27" Type="http://schemas.openxmlformats.org/officeDocument/2006/relationships/slideLayout" Target="../slideLayouts/slideLayout86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948" r:id="rId2"/>
    <p:sldLayoutId id="2147483877" r:id="rId3"/>
    <p:sldLayoutId id="2147483878" r:id="rId4"/>
    <p:sldLayoutId id="2147483718" r:id="rId5"/>
    <p:sldLayoutId id="2147483661" r:id="rId6"/>
    <p:sldLayoutId id="2147483708" r:id="rId7"/>
    <p:sldLayoutId id="2147483720" r:id="rId8"/>
    <p:sldLayoutId id="2147483887" r:id="rId9"/>
    <p:sldLayoutId id="2147483883" r:id="rId10"/>
    <p:sldLayoutId id="2147483684" r:id="rId11"/>
    <p:sldLayoutId id="2147483685" r:id="rId12"/>
    <p:sldLayoutId id="2147483879" r:id="rId13"/>
    <p:sldLayoutId id="2147483880" r:id="rId14"/>
    <p:sldLayoutId id="2147483886" r:id="rId15"/>
    <p:sldLayoutId id="2147483884" r:id="rId16"/>
    <p:sldLayoutId id="2147483881" r:id="rId17"/>
    <p:sldLayoutId id="2147483882" r:id="rId18"/>
    <p:sldLayoutId id="2147483697" r:id="rId19"/>
    <p:sldLayoutId id="2147483700" r:id="rId20"/>
    <p:sldLayoutId id="2147483701" r:id="rId21"/>
    <p:sldLayoutId id="2147483699" r:id="rId22"/>
    <p:sldLayoutId id="2147483702" r:id="rId23"/>
    <p:sldLayoutId id="2147483698" r:id="rId24"/>
    <p:sldLayoutId id="2147483885" r:id="rId25"/>
    <p:sldLayoutId id="2147483703" r:id="rId26"/>
    <p:sldLayoutId id="2147483704" r:id="rId27"/>
    <p:sldLayoutId id="2147483705" r:id="rId28"/>
    <p:sldLayoutId id="2147483706" r:id="rId29"/>
    <p:sldLayoutId id="2147483716" r:id="rId30"/>
  </p:sldLayoutIdLst>
  <p:txStyles>
    <p:titleStyle>
      <a:lvl1pPr algn="ctr" defTabSz="144650" rtl="0" eaLnBrk="1" latinLnBrk="0" hangingPunct="1">
        <a:spcBef>
          <a:spcPct val="0"/>
        </a:spcBef>
        <a:buNone/>
        <a:defRPr sz="1392" kern="1200">
          <a:solidFill>
            <a:schemeClr val="tx1">
              <a:lumMod val="65000"/>
              <a:lumOff val="35000"/>
            </a:schemeClr>
          </a:solidFill>
          <a:latin typeface="Arial"/>
          <a:ea typeface="+mj-ea"/>
          <a:cs typeface="Arial"/>
        </a:defRPr>
      </a:lvl1pPr>
    </p:titleStyle>
    <p:bodyStyle>
      <a:lvl1pPr marL="108488" indent="-108488" algn="l" defTabSz="144650" rtl="0" eaLnBrk="1" latinLnBrk="0" hangingPunct="1">
        <a:spcBef>
          <a:spcPct val="20000"/>
        </a:spcBef>
        <a:buFont typeface="Arial"/>
        <a:buChar char="•"/>
        <a:defRPr sz="101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235057" indent="-90407" algn="l" defTabSz="144650" rtl="0" eaLnBrk="1" latinLnBrk="0" hangingPunct="1">
        <a:spcBef>
          <a:spcPct val="20000"/>
        </a:spcBef>
        <a:buFont typeface="Arial"/>
        <a:buChar char="–"/>
        <a:defRPr sz="886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361625" indent="-72326" algn="l" defTabSz="144650" rtl="0" eaLnBrk="1" latinLnBrk="0" hangingPunct="1">
        <a:spcBef>
          <a:spcPct val="20000"/>
        </a:spcBef>
        <a:buFont typeface="Arial"/>
        <a:buChar char="•"/>
        <a:defRPr sz="76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506276" indent="-72326" algn="l" defTabSz="144650" rtl="0" eaLnBrk="1" latinLnBrk="0" hangingPunct="1">
        <a:spcBef>
          <a:spcPct val="20000"/>
        </a:spcBef>
        <a:buFont typeface="Arial"/>
        <a:buChar char="–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650926" indent="-72326" algn="l" defTabSz="144650" rtl="0" eaLnBrk="1" latinLnBrk="0" hangingPunct="1">
        <a:spcBef>
          <a:spcPct val="20000"/>
        </a:spcBef>
        <a:buFont typeface="Arial"/>
        <a:buChar char="»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7955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6pPr>
      <a:lvl7pPr marL="9402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7pPr>
      <a:lvl8pPr marL="10848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8pPr>
      <a:lvl9pPr marL="12295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1pPr>
      <a:lvl2pPr marL="1446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2pPr>
      <a:lvl3pPr marL="2893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3pPr>
      <a:lvl4pPr marL="4339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4pPr>
      <a:lvl5pPr marL="5786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5pPr>
      <a:lvl6pPr marL="7232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6pPr>
      <a:lvl7pPr marL="8679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7pPr>
      <a:lvl8pPr marL="10125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8pPr>
      <a:lvl9pPr marL="11572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1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  <p:sldLayoutId id="2147483906" r:id="rId18"/>
    <p:sldLayoutId id="2147483907" r:id="rId19"/>
    <p:sldLayoutId id="2147483908" r:id="rId20"/>
    <p:sldLayoutId id="2147483909" r:id="rId21"/>
    <p:sldLayoutId id="2147483910" r:id="rId22"/>
    <p:sldLayoutId id="2147483911" r:id="rId23"/>
    <p:sldLayoutId id="2147483912" r:id="rId24"/>
    <p:sldLayoutId id="2147483913" r:id="rId25"/>
    <p:sldLayoutId id="2147483914" r:id="rId26"/>
    <p:sldLayoutId id="2147483915" r:id="rId27"/>
    <p:sldLayoutId id="2147483916" r:id="rId28"/>
    <p:sldLayoutId id="2147483917" r:id="rId29"/>
  </p:sldLayoutIdLst>
  <p:txStyles>
    <p:titleStyle>
      <a:lvl1pPr algn="ctr" defTabSz="144650" rtl="0" eaLnBrk="1" latinLnBrk="0" hangingPunct="1">
        <a:spcBef>
          <a:spcPct val="0"/>
        </a:spcBef>
        <a:buNone/>
        <a:defRPr sz="1392" kern="1200">
          <a:solidFill>
            <a:schemeClr val="tx1">
              <a:lumMod val="65000"/>
              <a:lumOff val="35000"/>
            </a:schemeClr>
          </a:solidFill>
          <a:latin typeface="Arial"/>
          <a:ea typeface="+mj-ea"/>
          <a:cs typeface="Arial"/>
        </a:defRPr>
      </a:lvl1pPr>
    </p:titleStyle>
    <p:bodyStyle>
      <a:lvl1pPr marL="108488" indent="-108488" algn="l" defTabSz="144650" rtl="0" eaLnBrk="1" latinLnBrk="0" hangingPunct="1">
        <a:spcBef>
          <a:spcPct val="20000"/>
        </a:spcBef>
        <a:buFont typeface="Arial"/>
        <a:buChar char="•"/>
        <a:defRPr sz="101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235057" indent="-90407" algn="l" defTabSz="144650" rtl="0" eaLnBrk="1" latinLnBrk="0" hangingPunct="1">
        <a:spcBef>
          <a:spcPct val="20000"/>
        </a:spcBef>
        <a:buFont typeface="Arial"/>
        <a:buChar char="–"/>
        <a:defRPr sz="886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361625" indent="-72326" algn="l" defTabSz="144650" rtl="0" eaLnBrk="1" latinLnBrk="0" hangingPunct="1">
        <a:spcBef>
          <a:spcPct val="20000"/>
        </a:spcBef>
        <a:buFont typeface="Arial"/>
        <a:buChar char="•"/>
        <a:defRPr sz="76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506276" indent="-72326" algn="l" defTabSz="144650" rtl="0" eaLnBrk="1" latinLnBrk="0" hangingPunct="1">
        <a:spcBef>
          <a:spcPct val="20000"/>
        </a:spcBef>
        <a:buFont typeface="Arial"/>
        <a:buChar char="–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650926" indent="-72326" algn="l" defTabSz="144650" rtl="0" eaLnBrk="1" latinLnBrk="0" hangingPunct="1">
        <a:spcBef>
          <a:spcPct val="20000"/>
        </a:spcBef>
        <a:buFont typeface="Arial"/>
        <a:buChar char="»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7955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6pPr>
      <a:lvl7pPr marL="9402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7pPr>
      <a:lvl8pPr marL="10848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8pPr>
      <a:lvl9pPr marL="12295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1pPr>
      <a:lvl2pPr marL="1446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2pPr>
      <a:lvl3pPr marL="2893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3pPr>
      <a:lvl4pPr marL="4339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4pPr>
      <a:lvl5pPr marL="5786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5pPr>
      <a:lvl6pPr marL="7232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6pPr>
      <a:lvl7pPr marL="8679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7pPr>
      <a:lvl8pPr marL="10125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8pPr>
      <a:lvl9pPr marL="11572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1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  <p:sldLayoutId id="2147483930" r:id="rId12"/>
    <p:sldLayoutId id="2147483931" r:id="rId13"/>
    <p:sldLayoutId id="2147483932" r:id="rId14"/>
    <p:sldLayoutId id="2147483933" r:id="rId15"/>
    <p:sldLayoutId id="2147483934" r:id="rId16"/>
    <p:sldLayoutId id="2147483935" r:id="rId17"/>
    <p:sldLayoutId id="2147483936" r:id="rId18"/>
    <p:sldLayoutId id="2147483937" r:id="rId19"/>
    <p:sldLayoutId id="2147483938" r:id="rId20"/>
    <p:sldLayoutId id="2147483939" r:id="rId21"/>
    <p:sldLayoutId id="2147483940" r:id="rId22"/>
    <p:sldLayoutId id="2147483941" r:id="rId23"/>
    <p:sldLayoutId id="2147483942" r:id="rId24"/>
    <p:sldLayoutId id="2147483943" r:id="rId25"/>
    <p:sldLayoutId id="2147483944" r:id="rId26"/>
    <p:sldLayoutId id="2147483945" r:id="rId27"/>
    <p:sldLayoutId id="2147483946" r:id="rId28"/>
    <p:sldLayoutId id="2147483947" r:id="rId29"/>
  </p:sldLayoutIdLst>
  <p:txStyles>
    <p:titleStyle>
      <a:lvl1pPr algn="ctr" defTabSz="144650" rtl="0" eaLnBrk="1" latinLnBrk="0" hangingPunct="1">
        <a:spcBef>
          <a:spcPct val="0"/>
        </a:spcBef>
        <a:buNone/>
        <a:defRPr sz="1392" kern="1200">
          <a:solidFill>
            <a:schemeClr val="tx1">
              <a:lumMod val="65000"/>
              <a:lumOff val="35000"/>
            </a:schemeClr>
          </a:solidFill>
          <a:latin typeface="Arial"/>
          <a:ea typeface="+mj-ea"/>
          <a:cs typeface="Arial"/>
        </a:defRPr>
      </a:lvl1pPr>
    </p:titleStyle>
    <p:bodyStyle>
      <a:lvl1pPr marL="108488" indent="-108488" algn="l" defTabSz="144650" rtl="0" eaLnBrk="1" latinLnBrk="0" hangingPunct="1">
        <a:spcBef>
          <a:spcPct val="20000"/>
        </a:spcBef>
        <a:buFont typeface="Arial"/>
        <a:buChar char="•"/>
        <a:defRPr sz="101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235057" indent="-90407" algn="l" defTabSz="144650" rtl="0" eaLnBrk="1" latinLnBrk="0" hangingPunct="1">
        <a:spcBef>
          <a:spcPct val="20000"/>
        </a:spcBef>
        <a:buFont typeface="Arial"/>
        <a:buChar char="–"/>
        <a:defRPr sz="886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361625" indent="-72326" algn="l" defTabSz="144650" rtl="0" eaLnBrk="1" latinLnBrk="0" hangingPunct="1">
        <a:spcBef>
          <a:spcPct val="20000"/>
        </a:spcBef>
        <a:buFont typeface="Arial"/>
        <a:buChar char="•"/>
        <a:defRPr sz="76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506276" indent="-72326" algn="l" defTabSz="144650" rtl="0" eaLnBrk="1" latinLnBrk="0" hangingPunct="1">
        <a:spcBef>
          <a:spcPct val="20000"/>
        </a:spcBef>
        <a:buFont typeface="Arial"/>
        <a:buChar char="–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650926" indent="-72326" algn="l" defTabSz="144650" rtl="0" eaLnBrk="1" latinLnBrk="0" hangingPunct="1">
        <a:spcBef>
          <a:spcPct val="20000"/>
        </a:spcBef>
        <a:buFont typeface="Arial"/>
        <a:buChar char="»"/>
        <a:defRPr sz="633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7955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6pPr>
      <a:lvl7pPr marL="9402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7pPr>
      <a:lvl8pPr marL="108487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8pPr>
      <a:lvl9pPr marL="1229526" indent="-72326" algn="l" defTabSz="144650" rtl="0" eaLnBrk="1" latinLnBrk="0" hangingPunct="1">
        <a:spcBef>
          <a:spcPct val="20000"/>
        </a:spcBef>
        <a:buFont typeface="Arial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1pPr>
      <a:lvl2pPr marL="1446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2pPr>
      <a:lvl3pPr marL="2893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3pPr>
      <a:lvl4pPr marL="43395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4pPr>
      <a:lvl5pPr marL="578600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5pPr>
      <a:lvl6pPr marL="7232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6pPr>
      <a:lvl7pPr marL="8679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7pPr>
      <a:lvl8pPr marL="1012551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8pPr>
      <a:lvl9pPr marL="1157202" algn="l" defTabSz="144650" rtl="0" eaLnBrk="1" latinLnBrk="0" hangingPunct="1">
        <a:defRPr sz="5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etys.org/forum/" TargetMode="External"/><Relationship Id="rId7" Type="http://schemas.openxmlformats.org/officeDocument/2006/relationships/hyperlink" Target="https://issues.ametys.org/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metys.org/" TargetMode="External"/><Relationship Id="rId5" Type="http://schemas.openxmlformats.org/officeDocument/2006/relationships/hyperlink" Target="https://communaute.ametys.org/" TargetMode="External"/><Relationship Id="rId4" Type="http://schemas.openxmlformats.org/officeDocument/2006/relationships/hyperlink" Target="https://code.ametys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hyperlink" Target="https://www.ametys.org/forum/register.php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metys.org/territorial/fr/communaute/inscription.html" TargetMode="External"/><Relationship Id="rId5" Type="http://schemas.openxmlformats.org/officeDocument/2006/relationships/hyperlink" Target="https://docs.ametys.org/" TargetMode="Externa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metys.org/territorial/fr/communaute/inscription.html" TargetMode="External"/><Relationship Id="rId5" Type="http://schemas.openxmlformats.org/officeDocument/2006/relationships/hyperlink" Target="https://issues.ametys.org/browse/CMS-7704?filter=-7&amp;jql=resolved%20%3e%3D%20-1w%20order%20by%20updated%20DESC" TargetMode="External"/><Relationship Id="rId4" Type="http://schemas.openxmlformats.org/officeDocument/2006/relationships/hyperlink" Target="https://issues.ametys.org/secure/Dashboard.jsp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hyperlink" Target="https://code.ametys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ametys.org/territorial/fr/communaute/inscription.html" TargetMode="External"/><Relationship Id="rId4" Type="http://schemas.openxmlformats.org/officeDocument/2006/relationships/hyperlink" Target="https://issues.ametys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g"/><Relationship Id="rId4" Type="http://schemas.openxmlformats.org/officeDocument/2006/relationships/hyperlink" Target="https://www.ametys.org/territorial/fr/communaute/inscripti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 109">
            <a:extLst>
              <a:ext uri="{FF2B5EF4-FFF2-40B4-BE49-F238E27FC236}">
                <a16:creationId xmlns:a16="http://schemas.microsoft.com/office/drawing/2014/main" id="{7BFBC3B1-F9AD-4C29-BD54-A781199238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4750" y="0"/>
            <a:ext cx="10327500" cy="9180000"/>
          </a:xfrm>
          <a:prstGeom prst="rect">
            <a:avLst/>
          </a:prstGeom>
        </p:spPr>
      </p:pic>
      <p:sp>
        <p:nvSpPr>
          <p:cNvPr id="109" name="ZoneTexte 108">
            <a:extLst>
              <a:ext uri="{FF2B5EF4-FFF2-40B4-BE49-F238E27FC236}">
                <a16:creationId xmlns:a16="http://schemas.microsoft.com/office/drawing/2014/main" id="{294D18E0-A13B-4D6E-8755-C97F5381E2EE}"/>
              </a:ext>
            </a:extLst>
          </p:cNvPr>
          <p:cNvSpPr txBox="1"/>
          <p:nvPr/>
        </p:nvSpPr>
        <p:spPr>
          <a:xfrm>
            <a:off x="-1107503" y="4827413"/>
            <a:ext cx="9073007" cy="13285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dirty="0">
                <a:solidFill>
                  <a:schemeClr val="bg1"/>
                </a:solidFill>
                <a:ea typeface="Open Sans"/>
                <a:cs typeface="Open Sans"/>
              </a:rPr>
              <a:t>Know </a:t>
            </a:r>
            <a:r>
              <a:rPr lang="fr-FR" dirty="0" err="1">
                <a:solidFill>
                  <a:schemeClr val="bg1"/>
                </a:solidFill>
                <a:ea typeface="Open Sans"/>
                <a:cs typeface="Open Sans"/>
              </a:rPr>
              <a:t>everything</a:t>
            </a:r>
            <a:r>
              <a:rPr lang="fr-FR" dirty="0">
                <a:solidFill>
                  <a:schemeClr val="bg1"/>
                </a:solidFill>
                <a:ea typeface="Open Sans"/>
                <a:cs typeface="Open Sans"/>
              </a:rPr>
              <a:t> about </a:t>
            </a:r>
            <a:r>
              <a:rPr lang="fr-FR" dirty="0" err="1">
                <a:solidFill>
                  <a:schemeClr val="bg1"/>
                </a:solidFill>
                <a:ea typeface="Open Sans"/>
                <a:cs typeface="Open Sans"/>
              </a:rPr>
              <a:t>Ametys</a:t>
            </a:r>
            <a:r>
              <a:rPr lang="fr-FR" dirty="0">
                <a:solidFill>
                  <a:schemeClr val="bg1"/>
                </a:solidFill>
                <a:ea typeface="Open Sans"/>
                <a:cs typeface="Open Sans"/>
              </a:rPr>
              <a:t> </a:t>
            </a:r>
            <a:r>
              <a:rPr lang="fr-FR" dirty="0" err="1">
                <a:solidFill>
                  <a:schemeClr val="bg1"/>
                </a:solidFill>
                <a:ea typeface="Open Sans"/>
                <a:cs typeface="Open Sans"/>
              </a:rPr>
              <a:t>community</a:t>
            </a:r>
          </a:p>
          <a:p>
            <a:pPr algn="ctr">
              <a:spcBef>
                <a:spcPts val="1350"/>
              </a:spcBef>
            </a:pPr>
            <a:endParaRPr lang="fr-FR" sz="15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spcBef>
                <a:spcPts val="1350"/>
              </a:spcBef>
            </a:pPr>
            <a:endParaRPr lang="fr-FR" sz="1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17E866-A95A-1345-BBC1-A5CC5A2C1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0" y="2699792"/>
            <a:ext cx="349250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F0D052AC-296B-4B64-BEDB-15D5807EE529}"/>
              </a:ext>
            </a:extLst>
          </p:cNvPr>
          <p:cNvSpPr txBox="1"/>
          <p:nvPr/>
        </p:nvSpPr>
        <p:spPr>
          <a:xfrm>
            <a:off x="141480" y="3517072"/>
            <a:ext cx="6575040" cy="18996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err="1">
                <a:solidFill>
                  <a:srgbClr val="8E8E8E"/>
                </a:solidFill>
                <a:ea typeface="+mn-lt"/>
                <a:cs typeface="+mn-lt"/>
              </a:rPr>
              <a:t>Ametys</a:t>
            </a:r>
            <a:r>
              <a:rPr lang="fr-FR" sz="1600">
                <a:solidFill>
                  <a:srgbClr val="8E8E8E"/>
                </a:solidFill>
                <a:ea typeface="+mn-lt"/>
                <a:cs typeface="+mn-lt"/>
              </a:rPr>
              <a:t> solutions (</a:t>
            </a:r>
            <a:r>
              <a:rPr lang="fr-FR" sz="1600" err="1">
                <a:solidFill>
                  <a:srgbClr val="8E8E8E"/>
                </a:solidFill>
                <a:ea typeface="+mn-lt"/>
                <a:cs typeface="+mn-lt"/>
              </a:rPr>
              <a:t>Ametys</a:t>
            </a:r>
            <a:r>
              <a:rPr lang="fr-FR" sz="1600">
                <a:solidFill>
                  <a:srgbClr val="8E8E8E"/>
                </a:solidFill>
                <a:ea typeface="+mn-lt"/>
                <a:cs typeface="+mn-lt"/>
              </a:rPr>
              <a:t> Portal and Ametys Intranet &amp; Collaborative) are open source under the Apache 2 license.</a:t>
            </a:r>
            <a:endParaRPr lang="fr-FR"/>
          </a:p>
          <a:p>
            <a:pPr algn="ctr">
              <a:lnSpc>
                <a:spcPct val="150000"/>
              </a:lnSpc>
            </a:pP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All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community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members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are free to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view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the code,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get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training,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ask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questions, and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participate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in the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development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of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our</a:t>
            </a:r>
            <a:r>
              <a:rPr lang="fr-FR" sz="1600" dirty="0">
                <a:solidFill>
                  <a:srgbClr val="8E8E8E"/>
                </a:solidFill>
                <a:ea typeface="+mn-lt"/>
                <a:cs typeface="+mn-lt"/>
              </a:rPr>
              <a:t> </a:t>
            </a:r>
            <a:r>
              <a:rPr lang="fr-FR" sz="1600" dirty="0" err="1">
                <a:solidFill>
                  <a:srgbClr val="8E8E8E"/>
                </a:solidFill>
                <a:ea typeface="+mn-lt"/>
                <a:cs typeface="+mn-lt"/>
              </a:rPr>
              <a:t>products</a:t>
            </a:r>
            <a:endParaRPr lang="fr-FR" dirty="0" err="1"/>
          </a:p>
          <a:p>
            <a:pPr algn="ctr">
              <a:lnSpc>
                <a:spcPct val="150000"/>
              </a:lnSpc>
            </a:pPr>
            <a:endParaRPr lang="fr-FR" sz="1600" dirty="0">
              <a:solidFill>
                <a:srgbClr val="8E8E8E"/>
              </a:solidFill>
              <a:ea typeface="Open Sans"/>
              <a:cs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A8687A8-A3BF-426A-B064-CD0F3CFD3B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4750" y="0"/>
            <a:ext cx="10327500" cy="9180000"/>
          </a:xfrm>
          <a:prstGeom prst="rect">
            <a:avLst/>
          </a:prstGeom>
        </p:spPr>
      </p:pic>
      <p:sp>
        <p:nvSpPr>
          <p:cNvPr id="20" name="Titre 17">
            <a:extLst>
              <a:ext uri="{FF2B5EF4-FFF2-40B4-BE49-F238E27FC236}">
                <a16:creationId xmlns:a16="http://schemas.microsoft.com/office/drawing/2014/main" id="{55B3B8E5-9EF3-443A-9BE9-16E0050943E8}"/>
              </a:ext>
            </a:extLst>
          </p:cNvPr>
          <p:cNvSpPr txBox="1">
            <a:spLocks/>
          </p:cNvSpPr>
          <p:nvPr/>
        </p:nvSpPr>
        <p:spPr>
          <a:xfrm>
            <a:off x="0" y="2681910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500" b="1" cap="none" dirty="0"/>
              <a:t>Comment participer ?</a:t>
            </a:r>
          </a:p>
        </p:txBody>
      </p: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4AB2FEBA-EA83-4214-BFC0-566D3EA06E46}"/>
              </a:ext>
            </a:extLst>
          </p:cNvPr>
          <p:cNvSpPr txBox="1">
            <a:spLocks/>
          </p:cNvSpPr>
          <p:nvPr/>
        </p:nvSpPr>
        <p:spPr>
          <a:xfrm>
            <a:off x="0" y="3059892"/>
            <a:ext cx="6858000" cy="54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13409" indent="-120542" algn="l" defTabSz="192867" rtl="0" eaLnBrk="1" latinLnBrk="0" hangingPunct="1">
              <a:spcBef>
                <a:spcPct val="20000"/>
              </a:spcBef>
              <a:buFont typeface="Arial"/>
              <a:buChar char="–"/>
              <a:defRPr sz="1181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482167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1013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675034" indent="-96434" algn="l" defTabSz="192867" rtl="0" eaLnBrk="1" latinLnBrk="0" hangingPunct="1">
              <a:spcBef>
                <a:spcPct val="20000"/>
              </a:spcBef>
              <a:buFont typeface="Arial"/>
              <a:buChar char="–"/>
              <a:defRPr sz="844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4pPr>
            <a:lvl5pPr marL="867901" indent="-96434" algn="l" defTabSz="192867" rtl="0" eaLnBrk="1" latinLnBrk="0" hangingPunct="1">
              <a:spcBef>
                <a:spcPct val="20000"/>
              </a:spcBef>
              <a:buFont typeface="Arial"/>
              <a:buChar char="»"/>
              <a:defRPr sz="844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/>
              <a:t>Des outils dédiés</a:t>
            </a:r>
          </a:p>
        </p:txBody>
      </p:sp>
      <p:sp>
        <p:nvSpPr>
          <p:cNvPr id="26" name="Espace réservé du contenu 19">
            <a:extLst>
              <a:ext uri="{FF2B5EF4-FFF2-40B4-BE49-F238E27FC236}">
                <a16:creationId xmlns:a16="http://schemas.microsoft.com/office/drawing/2014/main" id="{AB25DE4F-0582-42AA-8E8F-C4A1329CCE26}"/>
              </a:ext>
            </a:extLst>
          </p:cNvPr>
          <p:cNvSpPr txBox="1">
            <a:spLocks/>
          </p:cNvSpPr>
          <p:nvPr/>
        </p:nvSpPr>
        <p:spPr>
          <a:xfrm>
            <a:off x="566682" y="3815916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3"/>
              </a:rPr>
              <a:t>Le forum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pour les questions techniques</a:t>
            </a:r>
          </a:p>
        </p:txBody>
      </p:sp>
      <p:sp>
        <p:nvSpPr>
          <p:cNvPr id="27" name="Espace réservé du contenu 19">
            <a:extLst>
              <a:ext uri="{FF2B5EF4-FFF2-40B4-BE49-F238E27FC236}">
                <a16:creationId xmlns:a16="http://schemas.microsoft.com/office/drawing/2014/main" id="{54872377-D8ED-4E1E-B126-E6ADC9C1F480}"/>
              </a:ext>
            </a:extLst>
          </p:cNvPr>
          <p:cNvSpPr txBox="1">
            <a:spLocks/>
          </p:cNvSpPr>
          <p:nvPr/>
        </p:nvSpPr>
        <p:spPr>
          <a:xfrm>
            <a:off x="566682" y="5004048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4"/>
              </a:rPr>
              <a:t>Le code source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Contribuez au développement sur Git</a:t>
            </a:r>
          </a:p>
        </p:txBody>
      </p:sp>
      <p:sp>
        <p:nvSpPr>
          <p:cNvPr id="28" name="Espace réservé du contenu 19">
            <a:extLst>
              <a:ext uri="{FF2B5EF4-FFF2-40B4-BE49-F238E27FC236}">
                <a16:creationId xmlns:a16="http://schemas.microsoft.com/office/drawing/2014/main" id="{DD984026-362D-4AEC-A912-85EEE4391C70}"/>
              </a:ext>
            </a:extLst>
          </p:cNvPr>
          <p:cNvSpPr txBox="1">
            <a:spLocks/>
          </p:cNvSpPr>
          <p:nvPr/>
        </p:nvSpPr>
        <p:spPr>
          <a:xfrm>
            <a:off x="2502540" y="5004048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5"/>
              </a:rPr>
              <a:t>Le club utilisateur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pour partager et échanger sur vos besoins métier</a:t>
            </a:r>
          </a:p>
        </p:txBody>
      </p:sp>
      <p:sp>
        <p:nvSpPr>
          <p:cNvPr id="29" name="Espace réservé du contenu 19">
            <a:extLst>
              <a:ext uri="{FF2B5EF4-FFF2-40B4-BE49-F238E27FC236}">
                <a16:creationId xmlns:a16="http://schemas.microsoft.com/office/drawing/2014/main" id="{43D0836C-4B4D-45D9-85DA-A997E7FF35DB}"/>
              </a:ext>
            </a:extLst>
          </p:cNvPr>
          <p:cNvSpPr txBox="1">
            <a:spLocks/>
          </p:cNvSpPr>
          <p:nvPr/>
        </p:nvSpPr>
        <p:spPr>
          <a:xfrm>
            <a:off x="2502540" y="3817380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6"/>
              </a:rPr>
              <a:t>docs.ametys.org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Contribuez à la documentation</a:t>
            </a:r>
          </a:p>
        </p:txBody>
      </p:sp>
      <p:sp>
        <p:nvSpPr>
          <p:cNvPr id="30" name="Espace réservé du contenu 19">
            <a:extLst>
              <a:ext uri="{FF2B5EF4-FFF2-40B4-BE49-F238E27FC236}">
                <a16:creationId xmlns:a16="http://schemas.microsoft.com/office/drawing/2014/main" id="{B55BCC33-37BC-4713-ADDA-8D3CCB4D3A7C}"/>
              </a:ext>
            </a:extLst>
          </p:cNvPr>
          <p:cNvSpPr txBox="1">
            <a:spLocks/>
          </p:cNvSpPr>
          <p:nvPr/>
        </p:nvSpPr>
        <p:spPr>
          <a:xfrm>
            <a:off x="4428000" y="3817380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7"/>
              </a:rPr>
              <a:t>La plateforme JIRA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pour suivre les évolutions et déposer de nouveaux tickets</a:t>
            </a:r>
          </a:p>
        </p:txBody>
      </p:sp>
      <p:sp>
        <p:nvSpPr>
          <p:cNvPr id="31" name="Espace réservé du contenu 19">
            <a:extLst>
              <a:ext uri="{FF2B5EF4-FFF2-40B4-BE49-F238E27FC236}">
                <a16:creationId xmlns:a16="http://schemas.microsoft.com/office/drawing/2014/main" id="{0A2496F7-35D6-4021-908A-97081EA12414}"/>
              </a:ext>
            </a:extLst>
          </p:cNvPr>
          <p:cNvSpPr txBox="1">
            <a:spLocks/>
          </p:cNvSpPr>
          <p:nvPr/>
        </p:nvSpPr>
        <p:spPr>
          <a:xfrm>
            <a:off x="4428000" y="5005350"/>
            <a:ext cx="1890726" cy="1024812"/>
          </a:xfrm>
          <a:prstGeom prst="rect">
            <a:avLst/>
          </a:prstGeom>
          <a:solidFill>
            <a:srgbClr val="FFFFFF">
              <a:alpha val="94902"/>
            </a:srgbClr>
          </a:solidFill>
        </p:spPr>
        <p:txBody>
          <a:bodyPr anchor="ctr">
            <a:normAutofit/>
          </a:bodyPr>
          <a:lstStyle>
            <a:lvl1pPr marL="0" indent="0" algn="ctr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1800" b="1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 2" pitchFamily="18" charset="2"/>
              <a:buChar char="Ê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2pPr>
            <a:lvl3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v"/>
              <a:defRPr sz="1400" kern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3pPr>
            <a:lvl4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4pPr>
            <a:lvl5pPr marL="342000" indent="-342000" algn="l" defTabSz="192867" rtl="0" eaLnBrk="1" latinLnBrk="0" hangingPunct="1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5pPr>
            <a:lvl6pPr marL="10607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3635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6501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39368" indent="-96434" algn="l" defTabSz="192867" rtl="0" eaLnBrk="1" latinLnBrk="0" hangingPunct="1">
              <a:spcBef>
                <a:spcPct val="20000"/>
              </a:spcBef>
              <a:buFont typeface="Arial"/>
              <a:buChar char="•"/>
              <a:defRPr sz="84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fr-FR" sz="1200" dirty="0">
                <a:solidFill>
                  <a:srgbClr val="8E8E8E"/>
                </a:solidFill>
                <a:hlinkClick r:id="rId5"/>
              </a:rPr>
              <a:t>Ateliers et rencontres</a:t>
            </a:r>
            <a:br>
              <a:rPr lang="fr-FR" sz="1200" dirty="0">
                <a:solidFill>
                  <a:srgbClr val="8E8E8E"/>
                </a:solidFill>
              </a:rPr>
            </a:br>
            <a:r>
              <a:rPr lang="fr-FR" sz="1200" b="0" dirty="0">
                <a:solidFill>
                  <a:srgbClr val="8E8E8E"/>
                </a:solidFill>
              </a:rPr>
              <a:t>Participez aux évènements et webconférences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-15974"/>
            <a:ext cx="6858000" cy="176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782198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0" y="125506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Le forum</a:t>
            </a:r>
          </a:p>
          <a:p>
            <a:r>
              <a:rPr lang="fr-FR" sz="1200" b="1" cap="none" dirty="0"/>
              <a:t>https://www.ametys.org/forum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15D01BA-CADA-48E8-A742-9EA922304FCF}"/>
              </a:ext>
            </a:extLst>
          </p:cNvPr>
          <p:cNvSpPr txBox="1"/>
          <p:nvPr/>
        </p:nvSpPr>
        <p:spPr>
          <a:xfrm>
            <a:off x="276495" y="3995936"/>
            <a:ext cx="630501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forum d’entraide est animé par la communauté pour la communauté. </a:t>
            </a: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 est avant tout consacré aux questions techniques qu’il s’agissent d’installation, de configuration, d’intégration ou encore d’administration.</a:t>
            </a: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forum est en accès libre pour consultation. </a:t>
            </a: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Une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inscription préalable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requise pour contribuer.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7D08404-EBAB-4CAB-8F1F-68C6E326B5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52" y="251520"/>
            <a:ext cx="4322497" cy="324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-15974"/>
            <a:ext cx="6858000" cy="176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782198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80A1C31-4E2E-45B7-8C6B-73D71C6E99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47" y="251520"/>
            <a:ext cx="4322507" cy="3240000"/>
          </a:xfrm>
          <a:prstGeom prst="rect">
            <a:avLst/>
          </a:prstGeom>
        </p:spPr>
      </p:pic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0" y="125506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La documentation</a:t>
            </a:r>
          </a:p>
          <a:p>
            <a:r>
              <a:rPr lang="fr-FR" sz="1200" b="1" cap="none" dirty="0"/>
              <a:t>https://docs.ametys.org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15D01BA-CADA-48E8-A742-9EA922304FCF}"/>
              </a:ext>
            </a:extLst>
          </p:cNvPr>
          <p:cNvSpPr txBox="1"/>
          <p:nvPr/>
        </p:nvSpPr>
        <p:spPr>
          <a:xfrm>
            <a:off x="121323" y="2987824"/>
            <a:ext cx="6615354" cy="5795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plateforme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docs.ametys.org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recense toutes les informations utiles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les contributeurs, 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les administrateurs,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les développeurs, intégrateurs et administrateurs système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pouvez compléter, mettre à jour ou corriger les articles. 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Connectez-vous avec vos identifiants communauté pour contribuer. </a:t>
            </a:r>
            <a:br>
              <a:rPr lang="fr-FR" sz="135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n’avez pas d’identifiants ? 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Faîtes-nous une demande.</a:t>
            </a:r>
            <a:endParaRPr lang="fr-FR" sz="10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2B99CCA-867F-423C-A58B-56238642D9B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946"/>
          <a:stretch/>
        </p:blipFill>
        <p:spPr>
          <a:xfrm>
            <a:off x="3371891" y="5983740"/>
            <a:ext cx="2937429" cy="204464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CBA77A9-0C23-46B2-BE11-D9378BEDA4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713" y="5119644"/>
            <a:ext cx="6444000" cy="74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7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-15974"/>
            <a:ext cx="6858000" cy="176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782198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0" y="125506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La plateforme JIRA</a:t>
            </a:r>
          </a:p>
          <a:p>
            <a:r>
              <a:rPr lang="fr-FR" sz="1200" b="1" cap="none" dirty="0"/>
              <a:t>https://issues.ametys.org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0F68EC9-AE65-4A55-B160-255AA426CE22}"/>
              </a:ext>
            </a:extLst>
          </p:cNvPr>
          <p:cNvSpPr txBox="1"/>
          <p:nvPr/>
        </p:nvSpPr>
        <p:spPr>
          <a:xfrm>
            <a:off x="364350" y="3203848"/>
            <a:ext cx="6129300" cy="5297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Tous les membres de la communauté peuvent suivre l’avancement produit, voter et ouvrir de nouveaux tickets pour suggérer de nouvelles fonctionnalités et améliorations.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Consultez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le tableau de bord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suivi des demandes de la communauté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Votez sur chaque ticket pour prioriser les demandes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 tickets sont gérés avec un système d’étiquettes.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Quelques vues filtrées :</a:t>
            </a: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Les tickets résolus la semaine dernière</a:t>
            </a: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  <a:spcBef>
                <a:spcPts val="1350"/>
              </a:spcBef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Connectez-vous avec vos identifiants communauté pour contribuer. </a:t>
            </a:r>
            <a:br>
              <a:rPr lang="fr-FR" sz="135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n’avez pas d’identifiants ? 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Faîtes-nous une demande.</a:t>
            </a:r>
            <a:endParaRPr lang="fr-FR" sz="12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82F41E4-9530-44F7-9C6B-065F3982FB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52" y="251520"/>
            <a:ext cx="432249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66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-15974"/>
            <a:ext cx="6858000" cy="176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782198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0" y="125506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Le code source</a:t>
            </a:r>
          </a:p>
          <a:p>
            <a:r>
              <a:rPr lang="fr-FR" sz="1200" b="1" cap="none" dirty="0"/>
              <a:t>https://code.ametys.org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0F68EC9-AE65-4A55-B160-255AA426CE22}"/>
              </a:ext>
            </a:extLst>
          </p:cNvPr>
          <p:cNvSpPr txBox="1"/>
          <p:nvPr/>
        </p:nvSpPr>
        <p:spPr>
          <a:xfrm>
            <a:off x="364350" y="3602834"/>
            <a:ext cx="6129300" cy="1663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Les sources sont disponibles sur Git : 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https://code.ametys.org</a:t>
            </a: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pouvez contribuer facilement sous forme de « pull </a:t>
            </a:r>
            <a:r>
              <a:rPr lang="fr-FR" sz="1400" dirty="0" err="1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» qui seront validées par l'équipe de mainteneurs. Vous pouvez consulter les commentaires et faire des retours directement.</a:t>
            </a:r>
          </a:p>
          <a:p>
            <a:pPr algn="ctr">
              <a:lnSpc>
                <a:spcPct val="150000"/>
              </a:lnSpc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61520F-D018-4D79-9862-E5BE98C3AE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52" y="251520"/>
            <a:ext cx="4322497" cy="32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4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2832" b="56266"/>
          <a:stretch/>
        </p:blipFill>
        <p:spPr>
          <a:xfrm>
            <a:off x="0" y="-15974"/>
            <a:ext cx="6858000" cy="10055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026114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35892" y="125506"/>
            <a:ext cx="6822108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Le code source</a:t>
            </a:r>
          </a:p>
          <a:p>
            <a:r>
              <a:rPr lang="fr-FR" sz="1200" b="1" cap="none" dirty="0"/>
              <a:t>https://code.ametys.org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0F68EC9-AE65-4A55-B160-255AA426CE22}"/>
              </a:ext>
            </a:extLst>
          </p:cNvPr>
          <p:cNvSpPr txBox="1"/>
          <p:nvPr/>
        </p:nvSpPr>
        <p:spPr>
          <a:xfrm>
            <a:off x="162019" y="1204035"/>
            <a:ext cx="4252894" cy="7018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Liez vos modifications aux tickets Jira</a:t>
            </a:r>
          </a:p>
          <a:p>
            <a:pPr>
              <a:lnSpc>
                <a:spcPct val="150000"/>
              </a:lnSpc>
            </a:pP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Tous les développement doivent être liés à une demande Jira. Créez un nouveau ticket sur 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https://issues.ametys.org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 vous souhaitez contribuer sur un besoin non identifié jusqu’à présent par la communauté.</a:t>
            </a:r>
          </a:p>
          <a:p>
            <a:pPr>
              <a:lnSpc>
                <a:spcPct val="150000"/>
              </a:lnSpc>
            </a:pPr>
            <a:endParaRPr lang="fr-FR" sz="12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Forkez le projet</a:t>
            </a:r>
          </a:p>
          <a:p>
            <a:pPr>
              <a:lnSpc>
                <a:spcPct val="150000"/>
              </a:lnSpc>
            </a:pP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Vos contributions doivent être réalisées sur un fork du projet, c’est-à-dire une copie d’un dépôt.</a:t>
            </a:r>
          </a:p>
          <a:p>
            <a:pPr>
              <a:lnSpc>
                <a:spcPct val="150000"/>
              </a:lnSpc>
            </a:pPr>
            <a:endParaRPr lang="fr-FR" sz="12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Créez une branche spécifique</a:t>
            </a:r>
          </a:p>
          <a:p>
            <a:pPr>
              <a:lnSpc>
                <a:spcPct val="150000"/>
              </a:lnSpc>
            </a:pP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Isolez votre travail du reste du projet pour faciliter la compréhension de la bonne intégration de vos modifications.</a:t>
            </a:r>
          </a:p>
          <a:p>
            <a:pPr>
              <a:lnSpc>
                <a:spcPct val="150000"/>
              </a:lnSpc>
            </a:pPr>
            <a:endParaRPr lang="fr-FR" sz="1200" b="1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Créez une pull </a:t>
            </a:r>
            <a:r>
              <a:rPr lang="fr-FR" sz="1200" b="1" dirty="0" err="1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</a:t>
            </a:r>
            <a:endParaRPr lang="fr-FR" sz="1200" b="1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Cela consiste à demander l’intégration de votre travail. </a:t>
            </a:r>
          </a:p>
          <a:p>
            <a:pPr>
              <a:lnSpc>
                <a:spcPct val="150000"/>
              </a:lnSpc>
            </a:pPr>
            <a:endParaRPr lang="fr-FR" sz="1200" b="1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200" b="1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Attendez l’analyse de l’équipe de mainteneurs</a:t>
            </a:r>
          </a:p>
          <a:p>
            <a:pPr>
              <a:lnSpc>
                <a:spcPct val="150000"/>
              </a:lnSpc>
            </a:pP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Prenez un café, l’équipe de mainteneurs analyse vos contributions. Si la pull </a:t>
            </a:r>
            <a:r>
              <a:rPr lang="fr-FR" sz="1200" dirty="0" err="1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est validée, votre branche est intégrée. L’équipe est susceptible de vous demander des modifications en cas de travaux incomplets.</a:t>
            </a:r>
          </a:p>
          <a:p>
            <a:pPr>
              <a:lnSpc>
                <a:spcPct val="150000"/>
              </a:lnSpc>
            </a:pP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0B4C16-4252-43F9-AA22-F15E2ED97344}"/>
              </a:ext>
            </a:extLst>
          </p:cNvPr>
          <p:cNvSpPr txBox="1"/>
          <p:nvPr/>
        </p:nvSpPr>
        <p:spPr>
          <a:xfrm>
            <a:off x="0" y="8316416"/>
            <a:ext cx="6885384" cy="663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Connectez-vous avec vos identifiants communauté pour contribuer. </a:t>
            </a:r>
            <a:br>
              <a:rPr lang="fr-FR" sz="135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n’avez pas d’identifiants ? 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Faîtes-nous une demande.</a:t>
            </a: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67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otolia_62661514_S.jpg">
            <a:extLst>
              <a:ext uri="{FF2B5EF4-FFF2-40B4-BE49-F238E27FC236}">
                <a16:creationId xmlns:a16="http://schemas.microsoft.com/office/drawing/2014/main" id="{716A84B7-C3C2-4893-B3BE-0F73F7F9F4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t="22832" b="40550"/>
          <a:stretch>
            <a:fillRect/>
          </a:stretch>
        </p:blipFill>
        <p:spPr>
          <a:xfrm>
            <a:off x="0" y="-15974"/>
            <a:ext cx="6858000" cy="176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B52233-F167-4E40-8393-A6FE5495986C}"/>
              </a:ext>
            </a:extLst>
          </p:cNvPr>
          <p:cNvSpPr/>
          <p:nvPr/>
        </p:nvSpPr>
        <p:spPr>
          <a:xfrm>
            <a:off x="0" y="-36512"/>
            <a:ext cx="7263426" cy="1782198"/>
          </a:xfrm>
          <a:prstGeom prst="rect">
            <a:avLst/>
          </a:prstGeom>
          <a:blipFill dpi="0" rotWithShape="1">
            <a:blip r:embed="rId3">
              <a:alphaModFix amt="90000"/>
            </a:blip>
            <a:srcRect/>
            <a:stretch>
              <a:fillRect r="5582" b="-8185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A0B396D0-E9B3-4B47-BB65-E58116B11070}"/>
              </a:ext>
            </a:extLst>
          </p:cNvPr>
          <p:cNvSpPr txBox="1">
            <a:spLocks/>
          </p:cNvSpPr>
          <p:nvPr/>
        </p:nvSpPr>
        <p:spPr>
          <a:xfrm>
            <a:off x="0" y="125506"/>
            <a:ext cx="6858000" cy="540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192867" rtl="0" eaLnBrk="1" latinLnBrk="0" hangingPunct="1">
              <a:spcBef>
                <a:spcPct val="0"/>
              </a:spcBef>
              <a:buNone/>
              <a:defRPr sz="2400" kern="1200" cap="all" baseline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fr-FR" sz="1600" b="1" cap="none" dirty="0"/>
              <a:t>Le club utilisateur</a:t>
            </a:r>
          </a:p>
          <a:p>
            <a:r>
              <a:rPr lang="fr-FR" sz="1200" b="1" cap="none" dirty="0"/>
              <a:t>https://</a:t>
            </a:r>
            <a:r>
              <a:rPr lang="fr-FR" sz="1200" b="1" cap="none" dirty="0" err="1"/>
              <a:t>projects.ametys.org</a:t>
            </a:r>
            <a:endParaRPr lang="fr-FR" sz="1200" b="1" cap="none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0F68EC9-AE65-4A55-B160-255AA426CE22}"/>
              </a:ext>
            </a:extLst>
          </p:cNvPr>
          <p:cNvSpPr txBox="1"/>
          <p:nvPr/>
        </p:nvSpPr>
        <p:spPr>
          <a:xfrm>
            <a:off x="364350" y="4870120"/>
            <a:ext cx="6129300" cy="3935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 club utilisateur est accessible après connexion avec vos identifiants.  </a:t>
            </a: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Cet espace vous permet de suivre l’actualité de la communauté métier, partager et discuter avec les autres membres sur vos besoins et problématiques communes, vos usages et pratiques professionnelles. 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C’est un lieu pour </a:t>
            </a:r>
            <a:r>
              <a:rPr lang="fr-FR" sz="1400" dirty="0" err="1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co-construire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l’avenir de nos produits, échanger des documents fonctionnels et travailler en collaboration.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endParaRPr lang="fr-FR" sz="140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Connectez-vous avec vos identifiants communauté </a:t>
            </a:r>
          </a:p>
          <a:p>
            <a:pPr algn="ctr">
              <a:lnSpc>
                <a:spcPct val="150000"/>
              </a:lnSpc>
            </a:pP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accéder au portail. </a:t>
            </a:r>
            <a:br>
              <a:rPr lang="fr-FR" sz="16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Vous n’avez pas d’identifiants ? </a:t>
            </a:r>
            <a:r>
              <a:rPr lang="fr-FR" sz="12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Faîtes-nous une demande.</a:t>
            </a:r>
            <a:r>
              <a:rPr lang="fr-FR" sz="1400" dirty="0">
                <a:solidFill>
                  <a:srgbClr val="8E8E8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fr-FR" sz="1350" dirty="0">
              <a:solidFill>
                <a:srgbClr val="8E8E8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 descr="Une image contenant texte, intérieur, capture d’écran, plusieurs&#10;&#10;Description générée automatiquement">
            <a:extLst>
              <a:ext uri="{FF2B5EF4-FFF2-40B4-BE49-F238E27FC236}">
                <a16:creationId xmlns:a16="http://schemas.microsoft.com/office/drawing/2014/main" id="{CAE0ACC6-3E52-1A42-832F-7475FDDD8E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242" y="864856"/>
            <a:ext cx="3493516" cy="377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4296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Ametys 2016">
  <a:themeElements>
    <a:clrScheme name="Ametys">
      <a:dk1>
        <a:srgbClr val="3F3F3F"/>
      </a:dk1>
      <a:lt1>
        <a:sysClr val="window" lastClr="FFFFFF"/>
      </a:lt1>
      <a:dk2>
        <a:srgbClr val="3E4272"/>
      </a:dk2>
      <a:lt2>
        <a:srgbClr val="BFBFBF"/>
      </a:lt2>
      <a:accent1>
        <a:srgbClr val="26A6D1"/>
      </a:accent1>
      <a:accent2>
        <a:srgbClr val="E2574C"/>
      </a:accent2>
      <a:accent3>
        <a:srgbClr val="50B748"/>
      </a:accent3>
      <a:accent4>
        <a:srgbClr val="7ECED4"/>
      </a:accent4>
      <a:accent5>
        <a:srgbClr val="6D5CA7"/>
      </a:accent5>
      <a:accent6>
        <a:srgbClr val="EFC75E"/>
      </a:accent6>
      <a:hlink>
        <a:srgbClr val="800080"/>
      </a:hlink>
      <a:folHlink>
        <a:srgbClr val="A4489A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dèle Ametys Campus">
  <a:themeElements>
    <a:clrScheme name="Ametys">
      <a:dk1>
        <a:srgbClr val="3F3F3F"/>
      </a:dk1>
      <a:lt1>
        <a:sysClr val="window" lastClr="FFFFFF"/>
      </a:lt1>
      <a:dk2>
        <a:srgbClr val="3E4272"/>
      </a:dk2>
      <a:lt2>
        <a:srgbClr val="BFBFBF"/>
      </a:lt2>
      <a:accent1>
        <a:srgbClr val="26A6D1"/>
      </a:accent1>
      <a:accent2>
        <a:srgbClr val="E2574C"/>
      </a:accent2>
      <a:accent3>
        <a:srgbClr val="50B748"/>
      </a:accent3>
      <a:accent4>
        <a:srgbClr val="7ECED4"/>
      </a:accent4>
      <a:accent5>
        <a:srgbClr val="6D5CA7"/>
      </a:accent5>
      <a:accent6>
        <a:srgbClr val="EFC75E"/>
      </a:accent6>
      <a:hlink>
        <a:srgbClr val="800080"/>
      </a:hlink>
      <a:folHlink>
        <a:srgbClr val="A4489A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dèle Ametys Territorial">
  <a:themeElements>
    <a:clrScheme name="Ametys">
      <a:dk1>
        <a:srgbClr val="3F3F3F"/>
      </a:dk1>
      <a:lt1>
        <a:sysClr val="window" lastClr="FFFFFF"/>
      </a:lt1>
      <a:dk2>
        <a:srgbClr val="3E4272"/>
      </a:dk2>
      <a:lt2>
        <a:srgbClr val="BFBFBF"/>
      </a:lt2>
      <a:accent1>
        <a:srgbClr val="26A6D1"/>
      </a:accent1>
      <a:accent2>
        <a:srgbClr val="E2574C"/>
      </a:accent2>
      <a:accent3>
        <a:srgbClr val="50B748"/>
      </a:accent3>
      <a:accent4>
        <a:srgbClr val="7ECED4"/>
      </a:accent4>
      <a:accent5>
        <a:srgbClr val="6D5CA7"/>
      </a:accent5>
      <a:accent6>
        <a:srgbClr val="EFC75E"/>
      </a:accent6>
      <a:hlink>
        <a:srgbClr val="800080"/>
      </a:hlink>
      <a:folHlink>
        <a:srgbClr val="A4489A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Ametys-2016</Template>
  <TotalTime>1019</TotalTime>
  <Words>666</Words>
  <Application>Microsoft Office PowerPoint</Application>
  <PresentationFormat>Affichage à l'écran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Modèle Ametys 2016</vt:lpstr>
      <vt:lpstr>Modèle Ametys Campus</vt:lpstr>
      <vt:lpstr>Modèle Ametys Territorial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Maev M.</dc:creator>
  <cp:lastModifiedBy>Microsoft Office User</cp:lastModifiedBy>
  <cp:revision>53</cp:revision>
  <dcterms:created xsi:type="dcterms:W3CDTF">2018-06-06T09:28:35Z</dcterms:created>
  <dcterms:modified xsi:type="dcterms:W3CDTF">2024-09-16T11:48:55Z</dcterms:modified>
</cp:coreProperties>
</file>